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4"/>
  </p:notesMasterIdLst>
  <p:sldIdLst>
    <p:sldId id="497" r:id="rId5"/>
    <p:sldId id="361" r:id="rId6"/>
    <p:sldId id="360" r:id="rId7"/>
    <p:sldId id="257" r:id="rId8"/>
    <p:sldId id="512" r:id="rId9"/>
    <p:sldId id="565" r:id="rId10"/>
    <p:sldId id="599" r:id="rId11"/>
    <p:sldId id="561" r:id="rId12"/>
    <p:sldId id="436" r:id="rId13"/>
    <p:sldId id="439" r:id="rId14"/>
    <p:sldId id="437" r:id="rId15"/>
    <p:sldId id="438" r:id="rId16"/>
    <p:sldId id="256" r:id="rId17"/>
    <p:sldId id="302" r:id="rId18"/>
    <p:sldId id="315" r:id="rId19"/>
    <p:sldId id="389" r:id="rId20"/>
    <p:sldId id="428" r:id="rId21"/>
    <p:sldId id="429" r:id="rId22"/>
    <p:sldId id="430" r:id="rId23"/>
    <p:sldId id="431" r:id="rId24"/>
    <p:sldId id="601" r:id="rId25"/>
    <p:sldId id="602" r:id="rId26"/>
    <p:sldId id="600" r:id="rId27"/>
    <p:sldId id="303" r:id="rId28"/>
    <p:sldId id="314" r:id="rId29"/>
    <p:sldId id="305" r:id="rId30"/>
    <p:sldId id="583" r:id="rId31"/>
    <p:sldId id="584" r:id="rId32"/>
    <p:sldId id="298" r:id="rId33"/>
    <p:sldId id="362" r:id="rId34"/>
    <p:sldId id="311" r:id="rId35"/>
    <p:sldId id="592" r:id="rId36"/>
    <p:sldId id="585" r:id="rId37"/>
    <p:sldId id="586" r:id="rId38"/>
    <p:sldId id="589" r:id="rId39"/>
    <p:sldId id="590" r:id="rId40"/>
    <p:sldId id="593" r:id="rId41"/>
    <p:sldId id="603" r:id="rId42"/>
    <p:sldId id="594" r:id="rId43"/>
    <p:sldId id="604" r:id="rId44"/>
    <p:sldId id="596" r:id="rId45"/>
    <p:sldId id="605" r:id="rId46"/>
    <p:sldId id="597" r:id="rId47"/>
    <p:sldId id="598" r:id="rId48"/>
    <p:sldId id="606" r:id="rId49"/>
    <p:sldId id="607" r:id="rId50"/>
    <p:sldId id="608" r:id="rId51"/>
    <p:sldId id="609" r:id="rId52"/>
    <p:sldId id="610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533B"/>
    <a:srgbClr val="CA6B55"/>
    <a:srgbClr val="FFFFFF"/>
    <a:srgbClr val="BEB47E"/>
    <a:srgbClr val="F4EEB0"/>
    <a:srgbClr val="A0402A"/>
    <a:srgbClr val="A047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951F4B-C5D3-403A-B0AA-344AF36237EC}" v="167" dt="2023-12-05T11:03:03.774"/>
    <p1510:client id="{C7D61CB4-0D05-4544-863B-77C0941B449D}" v="2305" dt="2023-12-05T11:04:32.7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99" autoAdjust="0"/>
    <p:restoredTop sz="11670" autoAdjust="0"/>
  </p:normalViewPr>
  <p:slideViewPr>
    <p:cSldViewPr snapToGrid="0">
      <p:cViewPr varScale="1">
        <p:scale>
          <a:sx n="127" d="100"/>
          <a:sy n="127" d="100"/>
        </p:scale>
        <p:origin x="52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木下　淳博" userId="e1db7e06-3dae-4de8-82f0-cfc41f60bba8" providerId="ADAL" clId="{C7D61CB4-0D05-4544-863B-77C0941B449D}"/>
    <pc:docChg chg="undo custSel delSld modSld">
      <pc:chgData name="木下　淳博" userId="e1db7e06-3dae-4de8-82f0-cfc41f60bba8" providerId="ADAL" clId="{C7D61CB4-0D05-4544-863B-77C0941B449D}" dt="2023-12-05T11:04:32.738" v="2304" actId="6549"/>
      <pc:docMkLst>
        <pc:docMk/>
      </pc:docMkLst>
      <pc:sldChg chg="modSp mod">
        <pc:chgData name="木下　淳博" userId="e1db7e06-3dae-4de8-82f0-cfc41f60bba8" providerId="ADAL" clId="{C7D61CB4-0D05-4544-863B-77C0941B449D}" dt="2023-12-05T10:42:05.596" v="1684"/>
        <pc:sldMkLst>
          <pc:docMk/>
          <pc:sldMk cId="1133433060" sldId="303"/>
        </pc:sldMkLst>
        <pc:spChg chg="mod">
          <ac:chgData name="木下　淳博" userId="e1db7e06-3dae-4de8-82f0-cfc41f60bba8" providerId="ADAL" clId="{C7D61CB4-0D05-4544-863B-77C0941B449D}" dt="2023-12-05T10:42:05.596" v="1684"/>
          <ac:spMkLst>
            <pc:docMk/>
            <pc:sldMk cId="1133433060" sldId="303"/>
            <ac:spMk id="4" creationId="{3ACD2BEA-A1F3-FC1D-8ECC-6E5282E578AC}"/>
          </ac:spMkLst>
        </pc:spChg>
        <pc:spChg chg="mod">
          <ac:chgData name="木下　淳博" userId="e1db7e06-3dae-4de8-82f0-cfc41f60bba8" providerId="ADAL" clId="{C7D61CB4-0D05-4544-863B-77C0941B449D}" dt="2023-12-05T10:40:25.942" v="1667" actId="13926"/>
          <ac:spMkLst>
            <pc:docMk/>
            <pc:sldMk cId="1133433060" sldId="303"/>
            <ac:spMk id="18" creationId="{3B656467-8490-E79E-472A-25637E47D876}"/>
          </ac:spMkLst>
        </pc:spChg>
        <pc:picChg chg="mod modCrop">
          <ac:chgData name="木下　淳博" userId="e1db7e06-3dae-4de8-82f0-cfc41f60bba8" providerId="ADAL" clId="{C7D61CB4-0D05-4544-863B-77C0941B449D}" dt="2023-12-05T10:41:55.571" v="1680" actId="732"/>
          <ac:picMkLst>
            <pc:docMk/>
            <pc:sldMk cId="1133433060" sldId="303"/>
            <ac:picMk id="3" creationId="{31CBD14E-FFF9-2BDC-853F-ACA3A500BE76}"/>
          </ac:picMkLst>
        </pc:picChg>
      </pc:sldChg>
      <pc:sldChg chg="modSp mod">
        <pc:chgData name="木下　淳博" userId="e1db7e06-3dae-4de8-82f0-cfc41f60bba8" providerId="ADAL" clId="{C7D61CB4-0D05-4544-863B-77C0941B449D}" dt="2023-12-05T10:43:14.108" v="1764" actId="20577"/>
        <pc:sldMkLst>
          <pc:docMk/>
          <pc:sldMk cId="1545220171" sldId="305"/>
        </pc:sldMkLst>
        <pc:spChg chg="mod">
          <ac:chgData name="木下　淳博" userId="e1db7e06-3dae-4de8-82f0-cfc41f60bba8" providerId="ADAL" clId="{C7D61CB4-0D05-4544-863B-77C0941B449D}" dt="2023-12-05T10:43:14.108" v="1764" actId="20577"/>
          <ac:spMkLst>
            <pc:docMk/>
            <pc:sldMk cId="1545220171" sldId="305"/>
            <ac:spMk id="29" creationId="{1EEA811F-1DB4-E334-9425-55DB7D556A0C}"/>
          </ac:spMkLst>
        </pc:spChg>
      </pc:sldChg>
      <pc:sldChg chg="modSp mod">
        <pc:chgData name="木下　淳博" userId="e1db7e06-3dae-4de8-82f0-cfc41f60bba8" providerId="ADAL" clId="{C7D61CB4-0D05-4544-863B-77C0941B449D}" dt="2023-12-05T02:00:28.122" v="155"/>
        <pc:sldMkLst>
          <pc:docMk/>
          <pc:sldMk cId="1399827838" sldId="311"/>
        </pc:sldMkLst>
        <pc:spChg chg="mod">
          <ac:chgData name="木下　淳博" userId="e1db7e06-3dae-4de8-82f0-cfc41f60bba8" providerId="ADAL" clId="{C7D61CB4-0D05-4544-863B-77C0941B449D}" dt="2023-12-05T02:00:28.122" v="155"/>
          <ac:spMkLst>
            <pc:docMk/>
            <pc:sldMk cId="1399827838" sldId="311"/>
            <ac:spMk id="11" creationId="{59D696DB-4EF2-15DC-5AB0-3EA8745A9C83}"/>
          </ac:spMkLst>
        </pc:spChg>
      </pc:sldChg>
      <pc:sldChg chg="delSp modSp mod">
        <pc:chgData name="木下　淳博" userId="e1db7e06-3dae-4de8-82f0-cfc41f60bba8" providerId="ADAL" clId="{C7D61CB4-0D05-4544-863B-77C0941B449D}" dt="2023-12-05T10:33:58.128" v="1643"/>
        <pc:sldMkLst>
          <pc:docMk/>
          <pc:sldMk cId="1056515395" sldId="315"/>
        </pc:sldMkLst>
        <pc:spChg chg="del mod">
          <ac:chgData name="木下　淳博" userId="e1db7e06-3dae-4de8-82f0-cfc41f60bba8" providerId="ADAL" clId="{C7D61CB4-0D05-4544-863B-77C0941B449D}" dt="2023-12-05T10:33:01.050" v="1590" actId="478"/>
          <ac:spMkLst>
            <pc:docMk/>
            <pc:sldMk cId="1056515395" sldId="315"/>
            <ac:spMk id="13" creationId="{E3A97B9D-1685-A36F-8F21-B34004775583}"/>
          </ac:spMkLst>
        </pc:spChg>
        <pc:spChg chg="del mod">
          <ac:chgData name="木下　淳博" userId="e1db7e06-3dae-4de8-82f0-cfc41f60bba8" providerId="ADAL" clId="{C7D61CB4-0D05-4544-863B-77C0941B449D}" dt="2023-12-05T10:32:58.990" v="1589" actId="478"/>
          <ac:spMkLst>
            <pc:docMk/>
            <pc:sldMk cId="1056515395" sldId="315"/>
            <ac:spMk id="14" creationId="{A6470AC0-43E6-2101-38A8-25397C60B7E7}"/>
          </ac:spMkLst>
        </pc:spChg>
        <pc:spChg chg="mod">
          <ac:chgData name="木下　淳博" userId="e1db7e06-3dae-4de8-82f0-cfc41f60bba8" providerId="ADAL" clId="{C7D61CB4-0D05-4544-863B-77C0941B449D}" dt="2023-12-05T10:33:58.128" v="1643"/>
          <ac:spMkLst>
            <pc:docMk/>
            <pc:sldMk cId="1056515395" sldId="315"/>
            <ac:spMk id="15" creationId="{C27CB76F-BD2D-1DF2-D41D-E72D4C110C1B}"/>
          </ac:spMkLst>
        </pc:spChg>
        <pc:spChg chg="mod">
          <ac:chgData name="木下　淳博" userId="e1db7e06-3dae-4de8-82f0-cfc41f60bba8" providerId="ADAL" clId="{C7D61CB4-0D05-4544-863B-77C0941B449D}" dt="2023-12-05T10:26:04.337" v="1502"/>
          <ac:spMkLst>
            <pc:docMk/>
            <pc:sldMk cId="1056515395" sldId="315"/>
            <ac:spMk id="17" creationId="{BB03B065-BD4D-7522-A5A3-D281DA1A0D4F}"/>
          </ac:spMkLst>
        </pc:spChg>
        <pc:spChg chg="mod">
          <ac:chgData name="木下　淳博" userId="e1db7e06-3dae-4de8-82f0-cfc41f60bba8" providerId="ADAL" clId="{C7D61CB4-0D05-4544-863B-77C0941B449D}" dt="2023-12-05T10:27:29.510" v="1508" actId="6549"/>
          <ac:spMkLst>
            <pc:docMk/>
            <pc:sldMk cId="1056515395" sldId="315"/>
            <ac:spMk id="18" creationId="{6C1F8401-2EFC-A9CE-1DF0-A41BC6770FC9}"/>
          </ac:spMkLst>
        </pc:spChg>
      </pc:sldChg>
      <pc:sldChg chg="modSp mod">
        <pc:chgData name="木下　淳博" userId="e1db7e06-3dae-4de8-82f0-cfc41f60bba8" providerId="ADAL" clId="{C7D61CB4-0D05-4544-863B-77C0941B449D}" dt="2023-12-05T02:58:04.233" v="834" actId="14100"/>
        <pc:sldMkLst>
          <pc:docMk/>
          <pc:sldMk cId="1531579106" sldId="350"/>
        </pc:sldMkLst>
        <pc:spChg chg="mod">
          <ac:chgData name="木下　淳博" userId="e1db7e06-3dae-4de8-82f0-cfc41f60bba8" providerId="ADAL" clId="{C7D61CB4-0D05-4544-863B-77C0941B449D}" dt="2023-12-05T02:51:40.350" v="363"/>
          <ac:spMkLst>
            <pc:docMk/>
            <pc:sldMk cId="1531579106" sldId="350"/>
            <ac:spMk id="2" creationId="{0FAE2971-8280-C260-6FCC-9AD1C716B90A}"/>
          </ac:spMkLst>
        </pc:spChg>
        <pc:spChg chg="mod">
          <ac:chgData name="木下　淳博" userId="e1db7e06-3dae-4de8-82f0-cfc41f60bba8" providerId="ADAL" clId="{C7D61CB4-0D05-4544-863B-77C0941B449D}" dt="2023-12-05T02:58:04.233" v="834" actId="14100"/>
          <ac:spMkLst>
            <pc:docMk/>
            <pc:sldMk cId="1531579106" sldId="350"/>
            <ac:spMk id="5" creationId="{397F4DD2-5BBE-F28D-2919-476F4A6EEFC3}"/>
          </ac:spMkLst>
        </pc:spChg>
        <pc:spChg chg="mod">
          <ac:chgData name="木下　淳博" userId="e1db7e06-3dae-4de8-82f0-cfc41f60bba8" providerId="ADAL" clId="{C7D61CB4-0D05-4544-863B-77C0941B449D}" dt="2023-12-05T02:56:52.605" v="786" actId="6549"/>
          <ac:spMkLst>
            <pc:docMk/>
            <pc:sldMk cId="1531579106" sldId="350"/>
            <ac:spMk id="13" creationId="{38F15FC3-D913-EDF2-231B-2BDD6798C010}"/>
          </ac:spMkLst>
        </pc:spChg>
        <pc:spChg chg="mod">
          <ac:chgData name="木下　淳博" userId="e1db7e06-3dae-4de8-82f0-cfc41f60bba8" providerId="ADAL" clId="{C7D61CB4-0D05-4544-863B-77C0941B449D}" dt="2023-12-05T02:56:56.791" v="792"/>
          <ac:spMkLst>
            <pc:docMk/>
            <pc:sldMk cId="1531579106" sldId="350"/>
            <ac:spMk id="15" creationId="{07C1BE42-44E8-D10E-BEC9-A8610CF62D5F}"/>
          </ac:spMkLst>
        </pc:spChg>
        <pc:spChg chg="mod">
          <ac:chgData name="木下　淳博" userId="e1db7e06-3dae-4de8-82f0-cfc41f60bba8" providerId="ADAL" clId="{C7D61CB4-0D05-4544-863B-77C0941B449D}" dt="2023-12-05T02:56:23.636" v="777"/>
          <ac:spMkLst>
            <pc:docMk/>
            <pc:sldMk cId="1531579106" sldId="350"/>
            <ac:spMk id="16" creationId="{79FDEFF2-3051-6E8B-CCB9-0359A260F168}"/>
          </ac:spMkLst>
        </pc:spChg>
        <pc:spChg chg="mod">
          <ac:chgData name="木下　淳博" userId="e1db7e06-3dae-4de8-82f0-cfc41f60bba8" providerId="ADAL" clId="{C7D61CB4-0D05-4544-863B-77C0941B449D}" dt="2023-12-05T02:57:06.894" v="797"/>
          <ac:spMkLst>
            <pc:docMk/>
            <pc:sldMk cId="1531579106" sldId="350"/>
            <ac:spMk id="18" creationId="{9AE906F8-DD23-E779-6436-318779B64511}"/>
          </ac:spMkLst>
        </pc:spChg>
        <pc:spChg chg="mod">
          <ac:chgData name="木下　淳博" userId="e1db7e06-3dae-4de8-82f0-cfc41f60bba8" providerId="ADAL" clId="{C7D61CB4-0D05-4544-863B-77C0941B449D}" dt="2023-12-05T02:57:05.349" v="793" actId="1076"/>
          <ac:spMkLst>
            <pc:docMk/>
            <pc:sldMk cId="1531579106" sldId="350"/>
            <ac:spMk id="20" creationId="{141B64C6-2319-FF87-5511-AAB061686022}"/>
          </ac:spMkLst>
        </pc:spChg>
        <pc:spChg chg="mod">
          <ac:chgData name="木下　淳博" userId="e1db7e06-3dae-4de8-82f0-cfc41f60bba8" providerId="ADAL" clId="{C7D61CB4-0D05-4544-863B-77C0941B449D}" dt="2023-12-05T02:57:43.904" v="816" actId="6549"/>
          <ac:spMkLst>
            <pc:docMk/>
            <pc:sldMk cId="1531579106" sldId="350"/>
            <ac:spMk id="22" creationId="{98759E81-4F9A-AE73-451D-25CDFE51AEBA}"/>
          </ac:spMkLst>
        </pc:spChg>
      </pc:sldChg>
      <pc:sldChg chg="del">
        <pc:chgData name="木下　淳博" userId="e1db7e06-3dae-4de8-82f0-cfc41f60bba8" providerId="ADAL" clId="{C7D61CB4-0D05-4544-863B-77C0941B449D}" dt="2023-12-05T10:35:14.919" v="1644" actId="47"/>
        <pc:sldMkLst>
          <pc:docMk/>
          <pc:sldMk cId="1568048597" sldId="427"/>
        </pc:sldMkLst>
      </pc:sldChg>
      <pc:sldChg chg="modSp mod">
        <pc:chgData name="木下　淳博" userId="e1db7e06-3dae-4de8-82f0-cfc41f60bba8" providerId="ADAL" clId="{C7D61CB4-0D05-4544-863B-77C0941B449D}" dt="2023-12-05T10:37:24.435" v="1651"/>
        <pc:sldMkLst>
          <pc:docMk/>
          <pc:sldMk cId="701781470" sldId="430"/>
        </pc:sldMkLst>
        <pc:spChg chg="mod">
          <ac:chgData name="木下　淳博" userId="e1db7e06-3dae-4de8-82f0-cfc41f60bba8" providerId="ADAL" clId="{C7D61CB4-0D05-4544-863B-77C0941B449D}" dt="2023-12-05T10:37:24.435" v="1651"/>
          <ac:spMkLst>
            <pc:docMk/>
            <pc:sldMk cId="701781470" sldId="430"/>
            <ac:spMk id="10" creationId="{19B96B43-EE79-B2E7-9226-9D0D69FA8621}"/>
          </ac:spMkLst>
        </pc:spChg>
      </pc:sldChg>
      <pc:sldChg chg="addSp modSp mod">
        <pc:chgData name="木下　淳博" userId="e1db7e06-3dae-4de8-82f0-cfc41f60bba8" providerId="ADAL" clId="{C7D61CB4-0D05-4544-863B-77C0941B449D}" dt="2023-12-05T10:37:44.186" v="1655" actId="1076"/>
        <pc:sldMkLst>
          <pc:docMk/>
          <pc:sldMk cId="898804156" sldId="431"/>
        </pc:sldMkLst>
        <pc:spChg chg="add mod">
          <ac:chgData name="木下　淳博" userId="e1db7e06-3dae-4de8-82f0-cfc41f60bba8" providerId="ADAL" clId="{C7D61CB4-0D05-4544-863B-77C0941B449D}" dt="2023-12-05T10:37:44.186" v="1655" actId="1076"/>
          <ac:spMkLst>
            <pc:docMk/>
            <pc:sldMk cId="898804156" sldId="431"/>
            <ac:spMk id="25" creationId="{CEF96038-E425-314F-53FB-5EC1EC6DD6E8}"/>
          </ac:spMkLst>
        </pc:spChg>
        <pc:picChg chg="mod">
          <ac:chgData name="木下　淳博" userId="e1db7e06-3dae-4de8-82f0-cfc41f60bba8" providerId="ADAL" clId="{C7D61CB4-0D05-4544-863B-77C0941B449D}" dt="2023-12-05T10:37:39.765" v="1654" actId="1076"/>
          <ac:picMkLst>
            <pc:docMk/>
            <pc:sldMk cId="898804156" sldId="431"/>
            <ac:picMk id="2050" creationId="{BD91B3D9-654F-2127-4E98-B2E44D09C170}"/>
          </ac:picMkLst>
        </pc:picChg>
      </pc:sldChg>
      <pc:sldChg chg="modSp mod">
        <pc:chgData name="木下　淳博" userId="e1db7e06-3dae-4de8-82f0-cfc41f60bba8" providerId="ADAL" clId="{C7D61CB4-0D05-4544-863B-77C0941B449D}" dt="2023-12-05T01:06:28.645" v="0" actId="13926"/>
        <pc:sldMkLst>
          <pc:docMk/>
          <pc:sldMk cId="125172478" sldId="512"/>
        </pc:sldMkLst>
        <pc:spChg chg="mod">
          <ac:chgData name="木下　淳博" userId="e1db7e06-3dae-4de8-82f0-cfc41f60bba8" providerId="ADAL" clId="{C7D61CB4-0D05-4544-863B-77C0941B449D}" dt="2023-12-05T01:06:28.645" v="0" actId="13926"/>
          <ac:spMkLst>
            <pc:docMk/>
            <pc:sldMk cId="125172478" sldId="512"/>
            <ac:spMk id="2" creationId="{0FAE2971-8280-C260-6FCC-9AD1C716B90A}"/>
          </ac:spMkLst>
        </pc:spChg>
      </pc:sldChg>
      <pc:sldChg chg="modSp mod">
        <pc:chgData name="木下　淳博" userId="e1db7e06-3dae-4de8-82f0-cfc41f60bba8" providerId="ADAL" clId="{C7D61CB4-0D05-4544-863B-77C0941B449D}" dt="2023-12-05T01:14:25.069" v="7" actId="13926"/>
        <pc:sldMkLst>
          <pc:docMk/>
          <pc:sldMk cId="167281433" sldId="513"/>
        </pc:sldMkLst>
        <pc:spChg chg="mod">
          <ac:chgData name="木下　淳博" userId="e1db7e06-3dae-4de8-82f0-cfc41f60bba8" providerId="ADAL" clId="{C7D61CB4-0D05-4544-863B-77C0941B449D}" dt="2023-12-05T01:14:25.069" v="7" actId="13926"/>
          <ac:spMkLst>
            <pc:docMk/>
            <pc:sldMk cId="167281433" sldId="513"/>
            <ac:spMk id="10" creationId="{5B0D93E7-3165-67C3-BEFB-737CCA3264ED}"/>
          </ac:spMkLst>
        </pc:spChg>
      </pc:sldChg>
      <pc:sldChg chg="modSp mod">
        <pc:chgData name="木下　淳博" userId="e1db7e06-3dae-4de8-82f0-cfc41f60bba8" providerId="ADAL" clId="{C7D61CB4-0D05-4544-863B-77C0941B449D}" dt="2023-12-05T01:25:30.081" v="37" actId="13926"/>
        <pc:sldMkLst>
          <pc:docMk/>
          <pc:sldMk cId="3682878444" sldId="514"/>
        </pc:sldMkLst>
        <pc:spChg chg="mod">
          <ac:chgData name="木下　淳博" userId="e1db7e06-3dae-4de8-82f0-cfc41f60bba8" providerId="ADAL" clId="{C7D61CB4-0D05-4544-863B-77C0941B449D}" dt="2023-12-05T01:25:30.081" v="37" actId="13926"/>
          <ac:spMkLst>
            <pc:docMk/>
            <pc:sldMk cId="3682878444" sldId="514"/>
            <ac:spMk id="15" creationId="{B6FBBA56-D5D4-87AD-9801-0C5A70ABF942}"/>
          </ac:spMkLst>
        </pc:spChg>
      </pc:sldChg>
      <pc:sldChg chg="modSp mod">
        <pc:chgData name="木下　淳博" userId="e1db7e06-3dae-4de8-82f0-cfc41f60bba8" providerId="ADAL" clId="{C7D61CB4-0D05-4544-863B-77C0941B449D}" dt="2023-12-05T01:32:08.468" v="39" actId="13926"/>
        <pc:sldMkLst>
          <pc:docMk/>
          <pc:sldMk cId="417590782" sldId="515"/>
        </pc:sldMkLst>
        <pc:spChg chg="mod">
          <ac:chgData name="木下　淳博" userId="e1db7e06-3dae-4de8-82f0-cfc41f60bba8" providerId="ADAL" clId="{C7D61CB4-0D05-4544-863B-77C0941B449D}" dt="2023-12-05T01:32:08.468" v="39" actId="13926"/>
          <ac:spMkLst>
            <pc:docMk/>
            <pc:sldMk cId="417590782" sldId="515"/>
            <ac:spMk id="10" creationId="{554DBA80-93AC-ADD6-0D1B-2A9FE82322D3}"/>
          </ac:spMkLst>
        </pc:spChg>
      </pc:sldChg>
      <pc:sldChg chg="modSp mod">
        <pc:chgData name="木下　淳博" userId="e1db7e06-3dae-4de8-82f0-cfc41f60bba8" providerId="ADAL" clId="{C7D61CB4-0D05-4544-863B-77C0941B449D}" dt="2023-12-05T02:59:14.793" v="963" actId="1076"/>
        <pc:sldMkLst>
          <pc:docMk/>
          <pc:sldMk cId="3443561839" sldId="561"/>
        </pc:sldMkLst>
        <pc:spChg chg="mod">
          <ac:chgData name="木下　淳博" userId="e1db7e06-3dae-4de8-82f0-cfc41f60bba8" providerId="ADAL" clId="{C7D61CB4-0D05-4544-863B-77C0941B449D}" dt="2023-12-05T02:59:14.793" v="963" actId="1076"/>
          <ac:spMkLst>
            <pc:docMk/>
            <pc:sldMk cId="3443561839" sldId="561"/>
            <ac:spMk id="3" creationId="{7A38A49E-61FA-1B94-2DFD-A71AB77004BD}"/>
          </ac:spMkLst>
        </pc:spChg>
        <pc:spChg chg="mod">
          <ac:chgData name="木下　淳博" userId="e1db7e06-3dae-4de8-82f0-cfc41f60bba8" providerId="ADAL" clId="{C7D61CB4-0D05-4544-863B-77C0941B449D}" dt="2023-12-05T02:59:10.048" v="962"/>
          <ac:spMkLst>
            <pc:docMk/>
            <pc:sldMk cId="3443561839" sldId="561"/>
            <ac:spMk id="11" creationId="{DA4A9358-35F8-6FAF-89F2-F17C56EFB371}"/>
          </ac:spMkLst>
        </pc:spChg>
      </pc:sldChg>
      <pc:sldChg chg="modSp mod">
        <pc:chgData name="木下　淳博" userId="e1db7e06-3dae-4de8-82f0-cfc41f60bba8" providerId="ADAL" clId="{C7D61CB4-0D05-4544-863B-77C0941B449D}" dt="2023-12-05T01:17:25.047" v="33" actId="13926"/>
        <pc:sldMkLst>
          <pc:docMk/>
          <pc:sldMk cId="2515003183" sldId="562"/>
        </pc:sldMkLst>
        <pc:spChg chg="mod">
          <ac:chgData name="木下　淳博" userId="e1db7e06-3dae-4de8-82f0-cfc41f60bba8" providerId="ADAL" clId="{C7D61CB4-0D05-4544-863B-77C0941B449D}" dt="2023-12-05T01:17:08.217" v="31" actId="14100"/>
          <ac:spMkLst>
            <pc:docMk/>
            <pc:sldMk cId="2515003183" sldId="562"/>
            <ac:spMk id="9" creationId="{A92FCBDB-2426-DEB8-810B-76B706C05E2E}"/>
          </ac:spMkLst>
        </pc:spChg>
        <pc:spChg chg="mod">
          <ac:chgData name="木下　淳博" userId="e1db7e06-3dae-4de8-82f0-cfc41f60bba8" providerId="ADAL" clId="{C7D61CB4-0D05-4544-863B-77C0941B449D}" dt="2023-12-05T01:17:11.500" v="32" actId="1076"/>
          <ac:spMkLst>
            <pc:docMk/>
            <pc:sldMk cId="2515003183" sldId="562"/>
            <ac:spMk id="11" creationId="{1120CB91-C92C-8593-9161-C3B13360C0EB}"/>
          </ac:spMkLst>
        </pc:spChg>
        <pc:spChg chg="mod">
          <ac:chgData name="木下　淳博" userId="e1db7e06-3dae-4de8-82f0-cfc41f60bba8" providerId="ADAL" clId="{C7D61CB4-0D05-4544-863B-77C0941B449D}" dt="2023-12-05T01:17:25.047" v="33" actId="13926"/>
          <ac:spMkLst>
            <pc:docMk/>
            <pc:sldMk cId="2515003183" sldId="562"/>
            <ac:spMk id="13" creationId="{D7386A64-4D76-C78A-CF1D-4120E202700F}"/>
          </ac:spMkLst>
        </pc:spChg>
      </pc:sldChg>
      <pc:sldChg chg="modSp mod">
        <pc:chgData name="木下　淳博" userId="e1db7e06-3dae-4de8-82f0-cfc41f60bba8" providerId="ADAL" clId="{C7D61CB4-0D05-4544-863B-77C0941B449D}" dt="2023-12-05T03:04:52.549" v="1124" actId="20577"/>
        <pc:sldMkLst>
          <pc:docMk/>
          <pc:sldMk cId="1250885725" sldId="566"/>
        </pc:sldMkLst>
        <pc:spChg chg="mod">
          <ac:chgData name="木下　淳博" userId="e1db7e06-3dae-4de8-82f0-cfc41f60bba8" providerId="ADAL" clId="{C7D61CB4-0D05-4544-863B-77C0941B449D}" dt="2023-12-05T03:04:52.549" v="1124" actId="20577"/>
          <ac:spMkLst>
            <pc:docMk/>
            <pc:sldMk cId="1250885725" sldId="566"/>
            <ac:spMk id="14" creationId="{1E431B2D-22FA-0ED4-488B-DCC3A7DB8C8D}"/>
          </ac:spMkLst>
        </pc:spChg>
      </pc:sldChg>
      <pc:sldChg chg="modSp mod">
        <pc:chgData name="木下　淳博" userId="e1db7e06-3dae-4de8-82f0-cfc41f60bba8" providerId="ADAL" clId="{C7D61CB4-0D05-4544-863B-77C0941B449D}" dt="2023-12-05T03:05:47.309" v="1130" actId="13926"/>
        <pc:sldMkLst>
          <pc:docMk/>
          <pc:sldMk cId="3774365879" sldId="567"/>
        </pc:sldMkLst>
        <pc:spChg chg="mod">
          <ac:chgData name="木下　淳博" userId="e1db7e06-3dae-4de8-82f0-cfc41f60bba8" providerId="ADAL" clId="{C7D61CB4-0D05-4544-863B-77C0941B449D}" dt="2023-12-05T03:05:47.309" v="1130" actId="13926"/>
          <ac:spMkLst>
            <pc:docMk/>
            <pc:sldMk cId="3774365879" sldId="567"/>
            <ac:spMk id="8" creationId="{357CF668-B210-B077-CC4E-83D2CBFD502E}"/>
          </ac:spMkLst>
        </pc:spChg>
      </pc:sldChg>
      <pc:sldChg chg="addSp modSp mod">
        <pc:chgData name="木下　淳博" userId="e1db7e06-3dae-4de8-82f0-cfc41f60bba8" providerId="ADAL" clId="{C7D61CB4-0D05-4544-863B-77C0941B449D}" dt="2023-12-05T03:08:49.389" v="1224" actId="20577"/>
        <pc:sldMkLst>
          <pc:docMk/>
          <pc:sldMk cId="490170147" sldId="568"/>
        </pc:sldMkLst>
        <pc:spChg chg="mod">
          <ac:chgData name="木下　淳博" userId="e1db7e06-3dae-4de8-82f0-cfc41f60bba8" providerId="ADAL" clId="{C7D61CB4-0D05-4544-863B-77C0941B449D}" dt="2023-12-05T03:08:49.389" v="1224" actId="20577"/>
          <ac:spMkLst>
            <pc:docMk/>
            <pc:sldMk cId="490170147" sldId="568"/>
            <ac:spMk id="3" creationId="{54067FFA-1D05-4166-02ED-CA653B97ED6E}"/>
          </ac:spMkLst>
        </pc:spChg>
        <pc:spChg chg="mod">
          <ac:chgData name="木下　淳博" userId="e1db7e06-3dae-4de8-82f0-cfc41f60bba8" providerId="ADAL" clId="{C7D61CB4-0D05-4544-863B-77C0941B449D}" dt="2023-12-05T03:06:08.886" v="1133" actId="6549"/>
          <ac:spMkLst>
            <pc:docMk/>
            <pc:sldMk cId="490170147" sldId="568"/>
            <ac:spMk id="8" creationId="{357CF668-B210-B077-CC4E-83D2CBFD502E}"/>
          </ac:spMkLst>
        </pc:spChg>
        <pc:spChg chg="add mod">
          <ac:chgData name="木下　淳博" userId="e1db7e06-3dae-4de8-82f0-cfc41f60bba8" providerId="ADAL" clId="{C7D61CB4-0D05-4544-863B-77C0941B449D}" dt="2023-12-05T03:08:20.172" v="1207" actId="14100"/>
          <ac:spMkLst>
            <pc:docMk/>
            <pc:sldMk cId="490170147" sldId="568"/>
            <ac:spMk id="9" creationId="{A0C4E598-6175-AE76-2DC8-B5DFB7671D79}"/>
          </ac:spMkLst>
        </pc:spChg>
      </pc:sldChg>
      <pc:sldChg chg="modSp mod">
        <pc:chgData name="木下　淳博" userId="e1db7e06-3dae-4de8-82f0-cfc41f60bba8" providerId="ADAL" clId="{C7D61CB4-0D05-4544-863B-77C0941B449D}" dt="2023-12-05T03:13:24.230" v="1436"/>
        <pc:sldMkLst>
          <pc:docMk/>
          <pc:sldMk cId="1568134956" sldId="569"/>
        </pc:sldMkLst>
        <pc:spChg chg="mod">
          <ac:chgData name="木下　淳博" userId="e1db7e06-3dae-4de8-82f0-cfc41f60bba8" providerId="ADAL" clId="{C7D61CB4-0D05-4544-863B-77C0941B449D}" dt="2023-12-05T03:13:24.230" v="1436"/>
          <ac:spMkLst>
            <pc:docMk/>
            <pc:sldMk cId="1568134956" sldId="569"/>
            <ac:spMk id="3" creationId="{A3C6DD89-E8DC-13AA-0679-3E2E3DA2AFFF}"/>
          </ac:spMkLst>
        </pc:spChg>
      </pc:sldChg>
      <pc:sldChg chg="modSp mod">
        <pc:chgData name="木下　淳博" userId="e1db7e06-3dae-4de8-82f0-cfc41f60bba8" providerId="ADAL" clId="{C7D61CB4-0D05-4544-863B-77C0941B449D}" dt="2023-12-05T01:28:06.366" v="38" actId="13926"/>
        <pc:sldMkLst>
          <pc:docMk/>
          <pc:sldMk cId="1893596466" sldId="571"/>
        </pc:sldMkLst>
        <pc:spChg chg="mod">
          <ac:chgData name="木下　淳博" userId="e1db7e06-3dae-4de8-82f0-cfc41f60bba8" providerId="ADAL" clId="{C7D61CB4-0D05-4544-863B-77C0941B449D}" dt="2023-12-05T01:28:06.366" v="38" actId="13926"/>
          <ac:spMkLst>
            <pc:docMk/>
            <pc:sldMk cId="1893596466" sldId="571"/>
            <ac:spMk id="17" creationId="{0D12CF50-914B-2FD4-E647-E300A7B02D92}"/>
          </ac:spMkLst>
        </pc:spChg>
      </pc:sldChg>
      <pc:sldChg chg="modSp mod">
        <pc:chgData name="木下　淳博" userId="e1db7e06-3dae-4de8-82f0-cfc41f60bba8" providerId="ADAL" clId="{C7D61CB4-0D05-4544-863B-77C0941B449D}" dt="2023-12-05T10:43:30.084" v="1767" actId="20577"/>
        <pc:sldMkLst>
          <pc:docMk/>
          <pc:sldMk cId="2354139903" sldId="583"/>
        </pc:sldMkLst>
        <pc:spChg chg="mod">
          <ac:chgData name="木下　淳博" userId="e1db7e06-3dae-4de8-82f0-cfc41f60bba8" providerId="ADAL" clId="{C7D61CB4-0D05-4544-863B-77C0941B449D}" dt="2023-12-05T10:43:30.084" v="1767" actId="20577"/>
          <ac:spMkLst>
            <pc:docMk/>
            <pc:sldMk cId="2354139903" sldId="583"/>
            <ac:spMk id="29" creationId="{1EEA811F-1DB4-E334-9425-55DB7D556A0C}"/>
          </ac:spMkLst>
        </pc:spChg>
      </pc:sldChg>
      <pc:sldChg chg="modSp mod">
        <pc:chgData name="木下　淳博" userId="e1db7e06-3dae-4de8-82f0-cfc41f60bba8" providerId="ADAL" clId="{C7D61CB4-0D05-4544-863B-77C0941B449D}" dt="2023-12-05T10:44:04.014" v="1775"/>
        <pc:sldMkLst>
          <pc:docMk/>
          <pc:sldMk cId="546143921" sldId="584"/>
        </pc:sldMkLst>
        <pc:spChg chg="mod">
          <ac:chgData name="木下　淳博" userId="e1db7e06-3dae-4de8-82f0-cfc41f60bba8" providerId="ADAL" clId="{C7D61CB4-0D05-4544-863B-77C0941B449D}" dt="2023-12-05T10:44:04.014" v="1775"/>
          <ac:spMkLst>
            <pc:docMk/>
            <pc:sldMk cId="546143921" sldId="584"/>
            <ac:spMk id="13" creationId="{F6E89798-48B4-EDAC-2220-5D3449ADE45D}"/>
          </ac:spMkLst>
        </pc:spChg>
        <pc:spChg chg="mod">
          <ac:chgData name="木下　淳博" userId="e1db7e06-3dae-4de8-82f0-cfc41f60bba8" providerId="ADAL" clId="{C7D61CB4-0D05-4544-863B-77C0941B449D}" dt="2023-12-05T01:58:48.470" v="120"/>
          <ac:spMkLst>
            <pc:docMk/>
            <pc:sldMk cId="546143921" sldId="584"/>
            <ac:spMk id="16" creationId="{AA2F1EA5-FA0D-D159-5863-6B3C29F64D93}"/>
          </ac:spMkLst>
        </pc:spChg>
        <pc:spChg chg="mod">
          <ac:chgData name="木下　淳博" userId="e1db7e06-3dae-4de8-82f0-cfc41f60bba8" providerId="ADAL" clId="{C7D61CB4-0D05-4544-863B-77C0941B449D}" dt="2023-12-05T01:58:28.704" v="100" actId="20577"/>
          <ac:spMkLst>
            <pc:docMk/>
            <pc:sldMk cId="546143921" sldId="584"/>
            <ac:spMk id="29" creationId="{1EEA811F-1DB4-E334-9425-55DB7D556A0C}"/>
          </ac:spMkLst>
        </pc:spChg>
      </pc:sldChg>
      <pc:sldChg chg="del">
        <pc:chgData name="木下　淳博" userId="e1db7e06-3dae-4de8-82f0-cfc41f60bba8" providerId="ADAL" clId="{C7D61CB4-0D05-4544-863B-77C0941B449D}" dt="2023-12-05T10:47:40.254" v="1776" actId="47"/>
        <pc:sldMkLst>
          <pc:docMk/>
          <pc:sldMk cId="4170996892" sldId="588"/>
        </pc:sldMkLst>
      </pc:sldChg>
      <pc:sldChg chg="modSp mod">
        <pc:chgData name="木下　淳博" userId="e1db7e06-3dae-4de8-82f0-cfc41f60bba8" providerId="ADAL" clId="{C7D61CB4-0D05-4544-863B-77C0941B449D}" dt="2023-12-05T10:49:08.327" v="1801" actId="255"/>
        <pc:sldMkLst>
          <pc:docMk/>
          <pc:sldMk cId="4064658543" sldId="589"/>
        </pc:sldMkLst>
        <pc:spChg chg="mod">
          <ac:chgData name="木下　淳博" userId="e1db7e06-3dae-4de8-82f0-cfc41f60bba8" providerId="ADAL" clId="{C7D61CB4-0D05-4544-863B-77C0941B449D}" dt="2023-12-05T10:49:08.327" v="1801" actId="255"/>
          <ac:spMkLst>
            <pc:docMk/>
            <pc:sldMk cId="4064658543" sldId="589"/>
            <ac:spMk id="11" creationId="{9C8CFA96-97B1-7AF0-33C6-EF05D45CCBDE}"/>
          </ac:spMkLst>
        </pc:spChg>
        <pc:spChg chg="mod">
          <ac:chgData name="木下　淳博" userId="e1db7e06-3dae-4de8-82f0-cfc41f60bba8" providerId="ADAL" clId="{C7D61CB4-0D05-4544-863B-77C0941B449D}" dt="2023-12-05T10:48:59.856" v="1800"/>
          <ac:spMkLst>
            <pc:docMk/>
            <pc:sldMk cId="4064658543" sldId="589"/>
            <ac:spMk id="13" creationId="{C6CAFD14-4C32-041D-BC5B-F9ECEC7B7DDD}"/>
          </ac:spMkLst>
        </pc:spChg>
        <pc:spChg chg="mod">
          <ac:chgData name="木下　淳博" userId="e1db7e06-3dae-4de8-82f0-cfc41f60bba8" providerId="ADAL" clId="{C7D61CB4-0D05-4544-863B-77C0941B449D}" dt="2023-12-05T10:48:15.056" v="1777" actId="13926"/>
          <ac:spMkLst>
            <pc:docMk/>
            <pc:sldMk cId="4064658543" sldId="589"/>
            <ac:spMk id="18" creationId="{D05C7338-D532-E761-7E79-F0FF68769992}"/>
          </ac:spMkLst>
        </pc:spChg>
      </pc:sldChg>
      <pc:sldChg chg="modSp mod">
        <pc:chgData name="木下　淳博" userId="e1db7e06-3dae-4de8-82f0-cfc41f60bba8" providerId="ADAL" clId="{C7D61CB4-0D05-4544-863B-77C0941B449D}" dt="2023-12-05T10:49:37.092" v="1817" actId="14100"/>
        <pc:sldMkLst>
          <pc:docMk/>
          <pc:sldMk cId="243653145" sldId="590"/>
        </pc:sldMkLst>
        <pc:spChg chg="mod">
          <ac:chgData name="木下　淳博" userId="e1db7e06-3dae-4de8-82f0-cfc41f60bba8" providerId="ADAL" clId="{C7D61CB4-0D05-4544-863B-77C0941B449D}" dt="2023-12-05T10:49:27.485" v="1809" actId="255"/>
          <ac:spMkLst>
            <pc:docMk/>
            <pc:sldMk cId="243653145" sldId="590"/>
            <ac:spMk id="6" creationId="{57B52B78-555D-13E4-82E5-7666EA8338F2}"/>
          </ac:spMkLst>
        </pc:spChg>
        <pc:spChg chg="mod">
          <ac:chgData name="木下　淳博" userId="e1db7e06-3dae-4de8-82f0-cfc41f60bba8" providerId="ADAL" clId="{C7D61CB4-0D05-4544-863B-77C0941B449D}" dt="2023-12-05T10:49:37.092" v="1817" actId="14100"/>
          <ac:spMkLst>
            <pc:docMk/>
            <pc:sldMk cId="243653145" sldId="590"/>
            <ac:spMk id="7" creationId="{402DF34A-670F-04D1-62D7-DF1BCED08D00}"/>
          </ac:spMkLst>
        </pc:spChg>
      </pc:sldChg>
      <pc:sldChg chg="addSp modSp mod">
        <pc:chgData name="木下　淳博" userId="e1db7e06-3dae-4de8-82f0-cfc41f60bba8" providerId="ADAL" clId="{C7D61CB4-0D05-4544-863B-77C0941B449D}" dt="2023-12-05T03:04:04.375" v="1121"/>
        <pc:sldMkLst>
          <pc:docMk/>
          <pc:sldMk cId="1880975570" sldId="591"/>
        </pc:sldMkLst>
        <pc:spChg chg="mod">
          <ac:chgData name="木下　淳博" userId="e1db7e06-3dae-4de8-82f0-cfc41f60bba8" providerId="ADAL" clId="{C7D61CB4-0D05-4544-863B-77C0941B449D}" dt="2023-12-05T03:02:20.643" v="1081" actId="1076"/>
          <ac:spMkLst>
            <pc:docMk/>
            <pc:sldMk cId="1880975570" sldId="591"/>
            <ac:spMk id="2" creationId="{2F1F20CD-224D-33E7-4570-45C00B9F1195}"/>
          </ac:spMkLst>
        </pc:spChg>
        <pc:spChg chg="mod">
          <ac:chgData name="木下　淳博" userId="e1db7e06-3dae-4de8-82f0-cfc41f60bba8" providerId="ADAL" clId="{C7D61CB4-0D05-4544-863B-77C0941B449D}" dt="2023-12-05T02:59:53.155" v="964" actId="1076"/>
          <ac:spMkLst>
            <pc:docMk/>
            <pc:sldMk cId="1880975570" sldId="591"/>
            <ac:spMk id="3" creationId="{4E099A95-BF37-A0B5-5991-E676EDAAE802}"/>
          </ac:spMkLst>
        </pc:spChg>
        <pc:spChg chg="add mod">
          <ac:chgData name="木下　淳博" userId="e1db7e06-3dae-4de8-82f0-cfc41f60bba8" providerId="ADAL" clId="{C7D61CB4-0D05-4544-863B-77C0941B449D}" dt="2023-12-05T03:04:04.375" v="1121"/>
          <ac:spMkLst>
            <pc:docMk/>
            <pc:sldMk cId="1880975570" sldId="591"/>
            <ac:spMk id="7" creationId="{6B83A4AB-7AD3-79F4-6341-8718E6B32565}"/>
          </ac:spMkLst>
        </pc:spChg>
        <pc:spChg chg="mod">
          <ac:chgData name="木下　淳博" userId="e1db7e06-3dae-4de8-82f0-cfc41f60bba8" providerId="ADAL" clId="{C7D61CB4-0D05-4544-863B-77C0941B449D}" dt="2023-12-05T02:59:53.155" v="964" actId="1076"/>
          <ac:spMkLst>
            <pc:docMk/>
            <pc:sldMk cId="1880975570" sldId="591"/>
            <ac:spMk id="8" creationId="{73A35B92-8779-A1FC-DB64-4F4D9986D9AF}"/>
          </ac:spMkLst>
        </pc:spChg>
        <pc:spChg chg="mod">
          <ac:chgData name="木下　淳博" userId="e1db7e06-3dae-4de8-82f0-cfc41f60bba8" providerId="ADAL" clId="{C7D61CB4-0D05-4544-863B-77C0941B449D}" dt="2023-12-05T03:02:20.643" v="1081" actId="1076"/>
          <ac:spMkLst>
            <pc:docMk/>
            <pc:sldMk cId="1880975570" sldId="591"/>
            <ac:spMk id="22" creationId="{2A5437FB-4F30-F9A7-17E0-9C96A416A215}"/>
          </ac:spMkLst>
        </pc:spChg>
        <pc:spChg chg="mod">
          <ac:chgData name="木下　淳博" userId="e1db7e06-3dae-4de8-82f0-cfc41f60bba8" providerId="ADAL" clId="{C7D61CB4-0D05-4544-863B-77C0941B449D}" dt="2023-12-05T02:59:53.155" v="964" actId="1076"/>
          <ac:spMkLst>
            <pc:docMk/>
            <pc:sldMk cId="1880975570" sldId="591"/>
            <ac:spMk id="24" creationId="{9BF3D80B-5D06-A2CA-CA16-DECE07943D89}"/>
          </ac:spMkLst>
        </pc:spChg>
        <pc:spChg chg="mod">
          <ac:chgData name="木下　淳博" userId="e1db7e06-3dae-4de8-82f0-cfc41f60bba8" providerId="ADAL" clId="{C7D61CB4-0D05-4544-863B-77C0941B449D}" dt="2023-12-05T02:59:53.155" v="964" actId="1076"/>
          <ac:spMkLst>
            <pc:docMk/>
            <pc:sldMk cId="1880975570" sldId="591"/>
            <ac:spMk id="25" creationId="{4C6D6FF1-9A35-A42A-A2E9-7A8FBFE8809C}"/>
          </ac:spMkLst>
        </pc:spChg>
        <pc:spChg chg="mod">
          <ac:chgData name="木下　淳博" userId="e1db7e06-3dae-4de8-82f0-cfc41f60bba8" providerId="ADAL" clId="{C7D61CB4-0D05-4544-863B-77C0941B449D}" dt="2023-12-05T03:02:20.643" v="1081" actId="1076"/>
          <ac:spMkLst>
            <pc:docMk/>
            <pc:sldMk cId="1880975570" sldId="591"/>
            <ac:spMk id="26" creationId="{164AD14A-1639-BDE7-5954-F0C6DB22F05E}"/>
          </ac:spMkLst>
        </pc:spChg>
        <pc:spChg chg="mod">
          <ac:chgData name="木下　淳博" userId="e1db7e06-3dae-4de8-82f0-cfc41f60bba8" providerId="ADAL" clId="{C7D61CB4-0D05-4544-863B-77C0941B449D}" dt="2023-12-05T03:02:20.643" v="1081" actId="1076"/>
          <ac:spMkLst>
            <pc:docMk/>
            <pc:sldMk cId="1880975570" sldId="591"/>
            <ac:spMk id="29" creationId="{B1D0DBA6-5E25-BB43-8333-C030E4C64A49}"/>
          </ac:spMkLst>
        </pc:spChg>
      </pc:sldChg>
      <pc:sldChg chg="delSp modSp mod">
        <pc:chgData name="木下　淳博" userId="e1db7e06-3dae-4de8-82f0-cfc41f60bba8" providerId="ADAL" clId="{C7D61CB4-0D05-4544-863B-77C0941B449D}" dt="2023-12-05T10:52:02.308" v="1938"/>
        <pc:sldMkLst>
          <pc:docMk/>
          <pc:sldMk cId="3643619683" sldId="593"/>
        </pc:sldMkLst>
        <pc:spChg chg="del">
          <ac:chgData name="木下　淳博" userId="e1db7e06-3dae-4de8-82f0-cfc41f60bba8" providerId="ADAL" clId="{C7D61CB4-0D05-4544-863B-77C0941B449D}" dt="2023-12-05T10:50:53.988" v="1844" actId="478"/>
          <ac:spMkLst>
            <pc:docMk/>
            <pc:sldMk cId="3643619683" sldId="593"/>
            <ac:spMk id="2" creationId="{411318E4-8863-7D3D-133A-F5366DE35F5E}"/>
          </ac:spMkLst>
        </pc:spChg>
        <pc:spChg chg="mod">
          <ac:chgData name="木下　淳博" userId="e1db7e06-3dae-4de8-82f0-cfc41f60bba8" providerId="ADAL" clId="{C7D61CB4-0D05-4544-863B-77C0941B449D}" dt="2023-12-05T10:51:55.910" v="1931"/>
          <ac:spMkLst>
            <pc:docMk/>
            <pc:sldMk cId="3643619683" sldId="593"/>
            <ac:spMk id="4" creationId="{30D4D87A-A1C5-6864-C2DC-46113BDA63D1}"/>
          </ac:spMkLst>
        </pc:spChg>
        <pc:spChg chg="mod">
          <ac:chgData name="木下　淳博" userId="e1db7e06-3dae-4de8-82f0-cfc41f60bba8" providerId="ADAL" clId="{C7D61CB4-0D05-4544-863B-77C0941B449D}" dt="2023-12-05T10:52:02.308" v="1938"/>
          <ac:spMkLst>
            <pc:docMk/>
            <pc:sldMk cId="3643619683" sldId="593"/>
            <ac:spMk id="10" creationId="{4DD250C4-9CC4-3501-580A-36910E15CD1D}"/>
          </ac:spMkLst>
        </pc:spChg>
        <pc:spChg chg="mod">
          <ac:chgData name="木下　淳博" userId="e1db7e06-3dae-4de8-82f0-cfc41f60bba8" providerId="ADAL" clId="{C7D61CB4-0D05-4544-863B-77C0941B449D}" dt="2023-12-05T10:51:45.568" v="1924" actId="14100"/>
          <ac:spMkLst>
            <pc:docMk/>
            <pc:sldMk cId="3643619683" sldId="593"/>
            <ac:spMk id="22" creationId="{A2343ECD-6C4E-09F9-F7E5-0A20CC96814B}"/>
          </ac:spMkLst>
        </pc:spChg>
      </pc:sldChg>
      <pc:sldChg chg="delSp modSp mod">
        <pc:chgData name="木下　淳博" userId="e1db7e06-3dae-4de8-82f0-cfc41f60bba8" providerId="ADAL" clId="{C7D61CB4-0D05-4544-863B-77C0941B449D}" dt="2023-12-05T11:04:02.603" v="2302" actId="13926"/>
        <pc:sldMkLst>
          <pc:docMk/>
          <pc:sldMk cId="1047478947" sldId="594"/>
        </pc:sldMkLst>
        <pc:spChg chg="mod">
          <ac:chgData name="木下　淳博" userId="e1db7e06-3dae-4de8-82f0-cfc41f60bba8" providerId="ADAL" clId="{C7D61CB4-0D05-4544-863B-77C0941B449D}" dt="2023-12-05T11:04:02.603" v="2302" actId="13926"/>
          <ac:spMkLst>
            <pc:docMk/>
            <pc:sldMk cId="1047478947" sldId="594"/>
            <ac:spMk id="3" creationId="{51EDA6BC-2617-EB44-5DE1-050A8D9370F3}"/>
          </ac:spMkLst>
        </pc:spChg>
        <pc:spChg chg="del">
          <ac:chgData name="木下　淳博" userId="e1db7e06-3dae-4de8-82f0-cfc41f60bba8" providerId="ADAL" clId="{C7D61CB4-0D05-4544-863B-77C0941B449D}" dt="2023-12-05T10:52:11.703" v="1939" actId="478"/>
          <ac:spMkLst>
            <pc:docMk/>
            <pc:sldMk cId="1047478947" sldId="594"/>
            <ac:spMk id="8" creationId="{38237B2F-3A1E-C9E3-B361-D8CBCAF5C4FE}"/>
          </ac:spMkLst>
        </pc:spChg>
        <pc:spChg chg="mod">
          <ac:chgData name="木下　淳博" userId="e1db7e06-3dae-4de8-82f0-cfc41f60bba8" providerId="ADAL" clId="{C7D61CB4-0D05-4544-863B-77C0941B449D}" dt="2023-12-05T10:52:27.488" v="1958"/>
          <ac:spMkLst>
            <pc:docMk/>
            <pc:sldMk cId="1047478947" sldId="594"/>
            <ac:spMk id="15" creationId="{8EAE4981-5124-BD0B-4115-146A28A0B0FA}"/>
          </ac:spMkLst>
        </pc:spChg>
        <pc:spChg chg="mod">
          <ac:chgData name="木下　淳博" userId="e1db7e06-3dae-4de8-82f0-cfc41f60bba8" providerId="ADAL" clId="{C7D61CB4-0D05-4544-863B-77C0941B449D}" dt="2023-12-05T11:03:58.808" v="2301" actId="13926"/>
          <ac:spMkLst>
            <pc:docMk/>
            <pc:sldMk cId="1047478947" sldId="594"/>
            <ac:spMk id="18" creationId="{1D323140-887D-0DD0-981B-B86D8FF20137}"/>
          </ac:spMkLst>
        </pc:spChg>
      </pc:sldChg>
      <pc:sldChg chg="addSp delSp modSp mod">
        <pc:chgData name="木下　淳博" userId="e1db7e06-3dae-4de8-82f0-cfc41f60bba8" providerId="ADAL" clId="{C7D61CB4-0D05-4544-863B-77C0941B449D}" dt="2023-12-05T10:57:03.890" v="2239"/>
        <pc:sldMkLst>
          <pc:docMk/>
          <pc:sldMk cId="3880582561" sldId="596"/>
        </pc:sldMkLst>
        <pc:spChg chg="add mod">
          <ac:chgData name="木下　淳博" userId="e1db7e06-3dae-4de8-82f0-cfc41f60bba8" providerId="ADAL" clId="{C7D61CB4-0D05-4544-863B-77C0941B449D}" dt="2023-12-05T10:56:54.212" v="2236" actId="14100"/>
          <ac:spMkLst>
            <pc:docMk/>
            <pc:sldMk cId="3880582561" sldId="596"/>
            <ac:spMk id="2" creationId="{C2626976-ED5F-94B2-015D-6734D4A9641B}"/>
          </ac:spMkLst>
        </pc:spChg>
        <pc:spChg chg="del">
          <ac:chgData name="木下　淳博" userId="e1db7e06-3dae-4de8-82f0-cfc41f60bba8" providerId="ADAL" clId="{C7D61CB4-0D05-4544-863B-77C0941B449D}" dt="2023-12-05T10:53:42.097" v="2020" actId="478"/>
          <ac:spMkLst>
            <pc:docMk/>
            <pc:sldMk cId="3880582561" sldId="596"/>
            <ac:spMk id="3" creationId="{88EBEFA7-8C8B-8A71-18A1-85197135BC56}"/>
          </ac:spMkLst>
        </pc:spChg>
        <pc:spChg chg="mod">
          <ac:chgData name="木下　淳博" userId="e1db7e06-3dae-4de8-82f0-cfc41f60bba8" providerId="ADAL" clId="{C7D61CB4-0D05-4544-863B-77C0941B449D}" dt="2023-12-05T10:57:03.890" v="2239"/>
          <ac:spMkLst>
            <pc:docMk/>
            <pc:sldMk cId="3880582561" sldId="596"/>
            <ac:spMk id="8" creationId="{127168C2-4ABF-03EA-CC67-C25F2D312AA9}"/>
          </ac:spMkLst>
        </pc:spChg>
        <pc:spChg chg="del mod">
          <ac:chgData name="木下　淳博" userId="e1db7e06-3dae-4de8-82f0-cfc41f60bba8" providerId="ADAL" clId="{C7D61CB4-0D05-4544-863B-77C0941B449D}" dt="2023-12-05T10:53:43.943" v="2022" actId="478"/>
          <ac:spMkLst>
            <pc:docMk/>
            <pc:sldMk cId="3880582561" sldId="596"/>
            <ac:spMk id="9" creationId="{D0232461-44F3-F9E9-5D6F-8626E86E1C78}"/>
          </ac:spMkLst>
        </pc:spChg>
        <pc:spChg chg="del">
          <ac:chgData name="木下　淳博" userId="e1db7e06-3dae-4de8-82f0-cfc41f60bba8" providerId="ADAL" clId="{C7D61CB4-0D05-4544-863B-77C0941B449D}" dt="2023-12-05T10:53:03.600" v="1961" actId="478"/>
          <ac:spMkLst>
            <pc:docMk/>
            <pc:sldMk cId="3880582561" sldId="596"/>
            <ac:spMk id="14" creationId="{0512FFC4-D15E-6058-65E9-4860937E30C5}"/>
          </ac:spMkLst>
        </pc:spChg>
        <pc:spChg chg="mod">
          <ac:chgData name="木下　淳博" userId="e1db7e06-3dae-4de8-82f0-cfc41f60bba8" providerId="ADAL" clId="{C7D61CB4-0D05-4544-863B-77C0941B449D}" dt="2023-12-05T10:54:16.486" v="2026" actId="13926"/>
          <ac:spMkLst>
            <pc:docMk/>
            <pc:sldMk cId="3880582561" sldId="596"/>
            <ac:spMk id="17" creationId="{0D12CF50-914B-2FD4-E647-E300A7B02D92}"/>
          </ac:spMkLst>
        </pc:spChg>
        <pc:spChg chg="del">
          <ac:chgData name="木下　淳博" userId="e1db7e06-3dae-4de8-82f0-cfc41f60bba8" providerId="ADAL" clId="{C7D61CB4-0D05-4544-863B-77C0941B449D}" dt="2023-12-05T10:53:45.259" v="2023" actId="478"/>
          <ac:spMkLst>
            <pc:docMk/>
            <pc:sldMk cId="3880582561" sldId="596"/>
            <ac:spMk id="22" creationId="{777F3AE9-6DFF-E511-2C0B-F54622953611}"/>
          </ac:spMkLst>
        </pc:spChg>
        <pc:spChg chg="mod">
          <ac:chgData name="木下　淳博" userId="e1db7e06-3dae-4de8-82f0-cfc41f60bba8" providerId="ADAL" clId="{C7D61CB4-0D05-4544-863B-77C0941B449D}" dt="2023-12-05T10:53:31.500" v="2019" actId="20577"/>
          <ac:spMkLst>
            <pc:docMk/>
            <pc:sldMk cId="3880582561" sldId="596"/>
            <ac:spMk id="29" creationId="{447E5888-4810-CCBD-225B-BE5E382A4670}"/>
          </ac:spMkLst>
        </pc:spChg>
      </pc:sldChg>
      <pc:sldChg chg="delSp modSp mod">
        <pc:chgData name="木下　淳博" userId="e1db7e06-3dae-4de8-82f0-cfc41f60bba8" providerId="ADAL" clId="{C7D61CB4-0D05-4544-863B-77C0941B449D}" dt="2023-12-05T10:58:19.523" v="2286" actId="6549"/>
        <pc:sldMkLst>
          <pc:docMk/>
          <pc:sldMk cId="532578755" sldId="597"/>
        </pc:sldMkLst>
        <pc:spChg chg="del">
          <ac:chgData name="木下　淳博" userId="e1db7e06-3dae-4de8-82f0-cfc41f60bba8" providerId="ADAL" clId="{C7D61CB4-0D05-4544-863B-77C0941B449D}" dt="2023-12-05T10:57:16.355" v="2240" actId="478"/>
          <ac:spMkLst>
            <pc:docMk/>
            <pc:sldMk cId="532578755" sldId="597"/>
            <ac:spMk id="6" creationId="{9287FC10-954C-3BCA-BDC1-B07EB7C9CC1F}"/>
          </ac:spMkLst>
        </pc:spChg>
        <pc:spChg chg="mod">
          <ac:chgData name="木下　淳博" userId="e1db7e06-3dae-4de8-82f0-cfc41f60bba8" providerId="ADAL" clId="{C7D61CB4-0D05-4544-863B-77C0941B449D}" dt="2023-12-05T10:03:21.151" v="1450" actId="6549"/>
          <ac:spMkLst>
            <pc:docMk/>
            <pc:sldMk cId="532578755" sldId="597"/>
            <ac:spMk id="7" creationId="{AEBA711A-D924-B908-CAF6-CFF09AB8C42E}"/>
          </ac:spMkLst>
        </pc:spChg>
        <pc:spChg chg="mod">
          <ac:chgData name="木下　淳博" userId="e1db7e06-3dae-4de8-82f0-cfc41f60bba8" providerId="ADAL" clId="{C7D61CB4-0D05-4544-863B-77C0941B449D}" dt="2023-12-05T10:58:19.523" v="2286" actId="6549"/>
          <ac:spMkLst>
            <pc:docMk/>
            <pc:sldMk cId="532578755" sldId="597"/>
            <ac:spMk id="10" creationId="{5B21A929-0F17-518B-1DE9-E674FB623B65}"/>
          </ac:spMkLst>
        </pc:spChg>
        <pc:spChg chg="mod">
          <ac:chgData name="木下　淳博" userId="e1db7e06-3dae-4de8-82f0-cfc41f60bba8" providerId="ADAL" clId="{C7D61CB4-0D05-4544-863B-77C0941B449D}" dt="2023-12-05T10:03:38.535" v="1452"/>
          <ac:spMkLst>
            <pc:docMk/>
            <pc:sldMk cId="532578755" sldId="597"/>
            <ac:spMk id="20" creationId="{7C5C6144-825F-9215-B25D-FFB1A953CA09}"/>
          </ac:spMkLst>
        </pc:spChg>
        <pc:spChg chg="mod">
          <ac:chgData name="木下　淳博" userId="e1db7e06-3dae-4de8-82f0-cfc41f60bba8" providerId="ADAL" clId="{C7D61CB4-0D05-4544-863B-77C0941B449D}" dt="2023-12-05T10:03:46.830" v="1463"/>
          <ac:spMkLst>
            <pc:docMk/>
            <pc:sldMk cId="532578755" sldId="597"/>
            <ac:spMk id="21" creationId="{FC074159-9174-A572-EF1C-662247841424}"/>
          </ac:spMkLst>
        </pc:spChg>
      </pc:sldChg>
      <pc:sldChg chg="modSp mod">
        <pc:chgData name="木下　淳博" userId="e1db7e06-3dae-4de8-82f0-cfc41f60bba8" providerId="ADAL" clId="{C7D61CB4-0D05-4544-863B-77C0941B449D}" dt="2023-12-05T11:04:32.738" v="2304" actId="6549"/>
        <pc:sldMkLst>
          <pc:docMk/>
          <pc:sldMk cId="1262537959" sldId="598"/>
        </pc:sldMkLst>
        <pc:spChg chg="mod">
          <ac:chgData name="木下　淳博" userId="e1db7e06-3dae-4de8-82f0-cfc41f60bba8" providerId="ADAL" clId="{C7D61CB4-0D05-4544-863B-77C0941B449D}" dt="2023-12-05T10:58:48.352" v="2289" actId="6549"/>
          <ac:spMkLst>
            <pc:docMk/>
            <pc:sldMk cId="1262537959" sldId="598"/>
            <ac:spMk id="10" creationId="{3FA9E316-BA7E-4F3F-625F-CB4FE930BA3C}"/>
          </ac:spMkLst>
        </pc:spChg>
        <pc:spChg chg="mod">
          <ac:chgData name="木下　淳博" userId="e1db7e06-3dae-4de8-82f0-cfc41f60bba8" providerId="ADAL" clId="{C7D61CB4-0D05-4544-863B-77C0941B449D}" dt="2023-12-05T11:04:32.738" v="2304" actId="6549"/>
          <ac:spMkLst>
            <pc:docMk/>
            <pc:sldMk cId="1262537959" sldId="598"/>
            <ac:spMk id="11" creationId="{31080728-9784-BBF1-601D-C22E30086CAE}"/>
          </ac:spMkLst>
        </pc:spChg>
        <pc:spChg chg="mod">
          <ac:chgData name="木下　淳博" userId="e1db7e06-3dae-4de8-82f0-cfc41f60bba8" providerId="ADAL" clId="{C7D61CB4-0D05-4544-863B-77C0941B449D}" dt="2023-12-05T10:59:03.333" v="2290" actId="13926"/>
          <ac:spMkLst>
            <pc:docMk/>
            <pc:sldMk cId="1262537959" sldId="598"/>
            <ac:spMk id="12" creationId="{A0131719-215F-BB5E-5C52-F0965D796461}"/>
          </ac:spMkLst>
        </pc:spChg>
      </pc:sldChg>
    </pc:docChg>
  </pc:docChgLst>
  <pc:docChgLst>
    <pc:chgData name="曹　日丹" userId="f975b4f2-a558-4c1c-a782-45efbe1b371d" providerId="ADAL" clId="{A6951F4B-C5D3-403A-B0AA-344AF36237EC}"/>
    <pc:docChg chg="undo custSel addSld delSld modSld sldOrd">
      <pc:chgData name="曹　日丹" userId="f975b4f2-a558-4c1c-a782-45efbe1b371d" providerId="ADAL" clId="{A6951F4B-C5D3-403A-B0AA-344AF36237EC}" dt="2023-12-05T11:03:03.774" v="1135" actId="1076"/>
      <pc:docMkLst>
        <pc:docMk/>
      </pc:docMkLst>
      <pc:sldChg chg="modSp mod">
        <pc:chgData name="曹　日丹" userId="f975b4f2-a558-4c1c-a782-45efbe1b371d" providerId="ADAL" clId="{A6951F4B-C5D3-403A-B0AA-344AF36237EC}" dt="2023-12-05T10:45:26.549" v="1087" actId="1076"/>
        <pc:sldMkLst>
          <pc:docMk/>
          <pc:sldMk cId="1133433060" sldId="303"/>
        </pc:sldMkLst>
        <pc:spChg chg="mod">
          <ac:chgData name="曹　日丹" userId="f975b4f2-a558-4c1c-a782-45efbe1b371d" providerId="ADAL" clId="{A6951F4B-C5D3-403A-B0AA-344AF36237EC}" dt="2023-12-05T10:45:26.549" v="1087" actId="1076"/>
          <ac:spMkLst>
            <pc:docMk/>
            <pc:sldMk cId="1133433060" sldId="303"/>
            <ac:spMk id="4" creationId="{3ACD2BEA-A1F3-FC1D-8ECC-6E5282E578AC}"/>
          </ac:spMkLst>
        </pc:spChg>
      </pc:sldChg>
      <pc:sldChg chg="modSp mod">
        <pc:chgData name="曹　日丹" userId="f975b4f2-a558-4c1c-a782-45efbe1b371d" providerId="ADAL" clId="{A6951F4B-C5D3-403A-B0AA-344AF36237EC}" dt="2023-12-05T01:50:30.539" v="9" actId="313"/>
        <pc:sldMkLst>
          <pc:docMk/>
          <pc:sldMk cId="2882030677" sldId="516"/>
        </pc:sldMkLst>
        <pc:spChg chg="mod">
          <ac:chgData name="曹　日丹" userId="f975b4f2-a558-4c1c-a782-45efbe1b371d" providerId="ADAL" clId="{A6951F4B-C5D3-403A-B0AA-344AF36237EC}" dt="2023-12-05T01:50:30.539" v="9" actId="313"/>
          <ac:spMkLst>
            <pc:docMk/>
            <pc:sldMk cId="2882030677" sldId="516"/>
            <ac:spMk id="10" creationId="{239F4C62-8D9E-D33C-DEEF-DF21716131CC}"/>
          </ac:spMkLst>
        </pc:spChg>
      </pc:sldChg>
      <pc:sldChg chg="addSp delSp modSp mod">
        <pc:chgData name="曹　日丹" userId="f975b4f2-a558-4c1c-a782-45efbe1b371d" providerId="ADAL" clId="{A6951F4B-C5D3-403A-B0AA-344AF36237EC}" dt="2023-12-05T08:31:59.614" v="278" actId="21"/>
        <pc:sldMkLst>
          <pc:docMk/>
          <pc:sldMk cId="3809421055" sldId="572"/>
        </pc:sldMkLst>
        <pc:spChg chg="add del mod">
          <ac:chgData name="曹　日丹" userId="f975b4f2-a558-4c1c-a782-45efbe1b371d" providerId="ADAL" clId="{A6951F4B-C5D3-403A-B0AA-344AF36237EC}" dt="2023-12-05T08:31:59.614" v="278" actId="21"/>
          <ac:spMkLst>
            <pc:docMk/>
            <pc:sldMk cId="3809421055" sldId="572"/>
            <ac:spMk id="2" creationId="{A78DFC40-9AD0-5A28-B855-E768F1937271}"/>
          </ac:spMkLst>
        </pc:spChg>
        <pc:spChg chg="add del mod">
          <ac:chgData name="曹　日丹" userId="f975b4f2-a558-4c1c-a782-45efbe1b371d" providerId="ADAL" clId="{A6951F4B-C5D3-403A-B0AA-344AF36237EC}" dt="2023-12-05T08:31:59.614" v="278" actId="21"/>
          <ac:spMkLst>
            <pc:docMk/>
            <pc:sldMk cId="3809421055" sldId="572"/>
            <ac:spMk id="3" creationId="{93561A3A-B177-324B-3A2E-F4971908D813}"/>
          </ac:spMkLst>
        </pc:spChg>
      </pc:sldChg>
      <pc:sldChg chg="modSp mod">
        <pc:chgData name="曹　日丹" userId="f975b4f2-a558-4c1c-a782-45efbe1b371d" providerId="ADAL" clId="{A6951F4B-C5D3-403A-B0AA-344AF36237EC}" dt="2023-12-05T08:19:15.047" v="194" actId="1076"/>
        <pc:sldMkLst>
          <pc:docMk/>
          <pc:sldMk cId="4104906897" sldId="585"/>
        </pc:sldMkLst>
        <pc:spChg chg="mod">
          <ac:chgData name="曹　日丹" userId="f975b4f2-a558-4c1c-a782-45efbe1b371d" providerId="ADAL" clId="{A6951F4B-C5D3-403A-B0AA-344AF36237EC}" dt="2023-12-05T08:19:08.246" v="193" actId="1076"/>
          <ac:spMkLst>
            <pc:docMk/>
            <pc:sldMk cId="4104906897" sldId="585"/>
            <ac:spMk id="22" creationId="{086DAFDB-471D-E4C1-D5BE-657E44CB5F9D}"/>
          </ac:spMkLst>
        </pc:spChg>
        <pc:spChg chg="mod">
          <ac:chgData name="曹　日丹" userId="f975b4f2-a558-4c1c-a782-45efbe1b371d" providerId="ADAL" clId="{A6951F4B-C5D3-403A-B0AA-344AF36237EC}" dt="2023-12-05T08:19:08.246" v="193" actId="1076"/>
          <ac:spMkLst>
            <pc:docMk/>
            <pc:sldMk cId="4104906897" sldId="585"/>
            <ac:spMk id="23" creationId="{555F3873-28D9-FAD0-B96C-83DD5F3C9F2E}"/>
          </ac:spMkLst>
        </pc:spChg>
        <pc:picChg chg="mod">
          <ac:chgData name="曹　日丹" userId="f975b4f2-a558-4c1c-a782-45efbe1b371d" providerId="ADAL" clId="{A6951F4B-C5D3-403A-B0AA-344AF36237EC}" dt="2023-12-05T08:19:08.246" v="193" actId="1076"/>
          <ac:picMkLst>
            <pc:docMk/>
            <pc:sldMk cId="4104906897" sldId="585"/>
            <ac:picMk id="21" creationId="{45443E80-E1B9-064E-5095-03AEC9502E0C}"/>
          </ac:picMkLst>
        </pc:picChg>
        <pc:picChg chg="mod">
          <ac:chgData name="曹　日丹" userId="f975b4f2-a558-4c1c-a782-45efbe1b371d" providerId="ADAL" clId="{A6951F4B-C5D3-403A-B0AA-344AF36237EC}" dt="2023-12-05T08:19:15.047" v="194" actId="1076"/>
          <ac:picMkLst>
            <pc:docMk/>
            <pc:sldMk cId="4104906897" sldId="585"/>
            <ac:picMk id="25" creationId="{3C026D48-FCEC-EE08-217E-72D114F5319E}"/>
          </ac:picMkLst>
        </pc:picChg>
      </pc:sldChg>
      <pc:sldChg chg="modSp mod">
        <pc:chgData name="曹　日丹" userId="f975b4f2-a558-4c1c-a782-45efbe1b371d" providerId="ADAL" clId="{A6951F4B-C5D3-403A-B0AA-344AF36237EC}" dt="2023-12-05T08:23:59.507" v="222" actId="1076"/>
        <pc:sldMkLst>
          <pc:docMk/>
          <pc:sldMk cId="4064658543" sldId="589"/>
        </pc:sldMkLst>
        <pc:spChg chg="mod">
          <ac:chgData name="曹　日丹" userId="f975b4f2-a558-4c1c-a782-45efbe1b371d" providerId="ADAL" clId="{A6951F4B-C5D3-403A-B0AA-344AF36237EC}" dt="2023-12-05T08:23:59.507" v="222" actId="1076"/>
          <ac:spMkLst>
            <pc:docMk/>
            <pc:sldMk cId="4064658543" sldId="589"/>
            <ac:spMk id="14" creationId="{76B8AC6F-B598-7489-5B02-0DCBFEFFDA16}"/>
          </ac:spMkLst>
        </pc:spChg>
        <pc:spChg chg="mod">
          <ac:chgData name="曹　日丹" userId="f975b4f2-a558-4c1c-a782-45efbe1b371d" providerId="ADAL" clId="{A6951F4B-C5D3-403A-B0AA-344AF36237EC}" dt="2023-12-05T08:23:57.322" v="221" actId="1076"/>
          <ac:spMkLst>
            <pc:docMk/>
            <pc:sldMk cId="4064658543" sldId="589"/>
            <ac:spMk id="16" creationId="{2F710630-0D07-9514-27D6-060FB576A77E}"/>
          </ac:spMkLst>
        </pc:spChg>
      </pc:sldChg>
      <pc:sldChg chg="addSp delSp modSp new mod ord">
        <pc:chgData name="曹　日丹" userId="f975b4f2-a558-4c1c-a782-45efbe1b371d" providerId="ADAL" clId="{A6951F4B-C5D3-403A-B0AA-344AF36237EC}" dt="2023-12-05T08:20:09.659" v="219" actId="14100"/>
        <pc:sldMkLst>
          <pc:docMk/>
          <pc:sldMk cId="3001903554" sldId="592"/>
        </pc:sldMkLst>
        <pc:spChg chg="add mod">
          <ac:chgData name="曹　日丹" userId="f975b4f2-a558-4c1c-a782-45efbe1b371d" providerId="ADAL" clId="{A6951F4B-C5D3-403A-B0AA-344AF36237EC}" dt="2023-12-05T08:15:06.416" v="11"/>
          <ac:spMkLst>
            <pc:docMk/>
            <pc:sldMk cId="3001903554" sldId="592"/>
            <ac:spMk id="2" creationId="{E27C446E-6B6B-45FA-A78F-9299CC15B5F8}"/>
          </ac:spMkLst>
        </pc:spChg>
        <pc:spChg chg="add mod">
          <ac:chgData name="曹　日丹" userId="f975b4f2-a558-4c1c-a782-45efbe1b371d" providerId="ADAL" clId="{A6951F4B-C5D3-403A-B0AA-344AF36237EC}" dt="2023-12-05T08:15:06.416" v="11"/>
          <ac:spMkLst>
            <pc:docMk/>
            <pc:sldMk cId="3001903554" sldId="592"/>
            <ac:spMk id="3" creationId="{33A464C3-5B64-78ED-DCD2-A19D874E57DE}"/>
          </ac:spMkLst>
        </pc:spChg>
        <pc:spChg chg="add mod">
          <ac:chgData name="曹　日丹" userId="f975b4f2-a558-4c1c-a782-45efbe1b371d" providerId="ADAL" clId="{A6951F4B-C5D3-403A-B0AA-344AF36237EC}" dt="2023-12-05T08:16:54.164" v="94" actId="113"/>
          <ac:spMkLst>
            <pc:docMk/>
            <pc:sldMk cId="3001903554" sldId="592"/>
            <ac:spMk id="4" creationId="{1FF78B98-4411-A206-8184-89710A43F799}"/>
          </ac:spMkLst>
        </pc:spChg>
        <pc:spChg chg="add mod">
          <ac:chgData name="曹　日丹" userId="f975b4f2-a558-4c1c-a782-45efbe1b371d" providerId="ADAL" clId="{A6951F4B-C5D3-403A-B0AA-344AF36237EC}" dt="2023-12-05T08:20:09.659" v="219" actId="14100"/>
          <ac:spMkLst>
            <pc:docMk/>
            <pc:sldMk cId="3001903554" sldId="592"/>
            <ac:spMk id="8" creationId="{C191C72F-875A-7FA3-944D-EB00DD59A20A}"/>
          </ac:spMkLst>
        </pc:spChg>
        <pc:spChg chg="add del">
          <ac:chgData name="曹　日丹" userId="f975b4f2-a558-4c1c-a782-45efbe1b371d" providerId="ADAL" clId="{A6951F4B-C5D3-403A-B0AA-344AF36237EC}" dt="2023-12-05T08:17:09.307" v="96" actId="11529"/>
          <ac:spMkLst>
            <pc:docMk/>
            <pc:sldMk cId="3001903554" sldId="592"/>
            <ac:spMk id="9" creationId="{27DAF29F-F91E-3CA9-27A7-5AD2AA622B23}"/>
          </ac:spMkLst>
        </pc:spChg>
        <pc:spChg chg="add mod">
          <ac:chgData name="曹　日丹" userId="f975b4f2-a558-4c1c-a782-45efbe1b371d" providerId="ADAL" clId="{A6951F4B-C5D3-403A-B0AA-344AF36237EC}" dt="2023-12-05T08:17:24.832" v="100" actId="14100"/>
          <ac:spMkLst>
            <pc:docMk/>
            <pc:sldMk cId="3001903554" sldId="592"/>
            <ac:spMk id="10" creationId="{DAF2D44A-2523-27C0-C2F6-D8676F0C2059}"/>
          </ac:spMkLst>
        </pc:spChg>
        <pc:spChg chg="add mod">
          <ac:chgData name="曹　日丹" userId="f975b4f2-a558-4c1c-a782-45efbe1b371d" providerId="ADAL" clId="{A6951F4B-C5D3-403A-B0AA-344AF36237EC}" dt="2023-12-05T08:17:26.973" v="101" actId="1076"/>
          <ac:spMkLst>
            <pc:docMk/>
            <pc:sldMk cId="3001903554" sldId="592"/>
            <ac:spMk id="11" creationId="{EA0A0DFA-6065-85B5-E284-FBA06375BDA7}"/>
          </ac:spMkLst>
        </pc:spChg>
        <pc:spChg chg="add mod">
          <ac:chgData name="曹　日丹" userId="f975b4f2-a558-4c1c-a782-45efbe1b371d" providerId="ADAL" clId="{A6951F4B-C5D3-403A-B0AA-344AF36237EC}" dt="2023-12-05T08:18:49.253" v="192" actId="14100"/>
          <ac:spMkLst>
            <pc:docMk/>
            <pc:sldMk cId="3001903554" sldId="592"/>
            <ac:spMk id="14" creationId="{8EF35ACF-2E29-727B-2EC2-290F4859553A}"/>
          </ac:spMkLst>
        </pc:spChg>
        <pc:spChg chg="add mod">
          <ac:chgData name="曹　日丹" userId="f975b4f2-a558-4c1c-a782-45efbe1b371d" providerId="ADAL" clId="{A6951F4B-C5D3-403A-B0AA-344AF36237EC}" dt="2023-12-05T08:18:42.196" v="190" actId="1035"/>
          <ac:spMkLst>
            <pc:docMk/>
            <pc:sldMk cId="3001903554" sldId="592"/>
            <ac:spMk id="15" creationId="{882C8769-7B60-20D6-1A8F-C4A8050756C3}"/>
          </ac:spMkLst>
        </pc:spChg>
        <pc:spChg chg="add mod">
          <ac:chgData name="曹　日丹" userId="f975b4f2-a558-4c1c-a782-45efbe1b371d" providerId="ADAL" clId="{A6951F4B-C5D3-403A-B0AA-344AF36237EC}" dt="2023-12-05T08:20:04.036" v="217" actId="1076"/>
          <ac:spMkLst>
            <pc:docMk/>
            <pc:sldMk cId="3001903554" sldId="592"/>
            <ac:spMk id="16" creationId="{26720057-99F0-6EF2-FAD7-454BE69DE480}"/>
          </ac:spMkLst>
        </pc:spChg>
        <pc:picChg chg="add mod">
          <ac:chgData name="曹　日丹" userId="f975b4f2-a558-4c1c-a782-45efbe1b371d" providerId="ADAL" clId="{A6951F4B-C5D3-403A-B0AA-344AF36237EC}" dt="2023-12-05T08:18:31.419" v="110" actId="1076"/>
          <ac:picMkLst>
            <pc:docMk/>
            <pc:sldMk cId="3001903554" sldId="592"/>
            <ac:picMk id="6" creationId="{00CDEDB6-76B8-E18F-54D8-AABBAFF2E092}"/>
          </ac:picMkLst>
        </pc:picChg>
        <pc:picChg chg="add mod modCrop">
          <ac:chgData name="曹　日丹" userId="f975b4f2-a558-4c1c-a782-45efbe1b371d" providerId="ADAL" clId="{A6951F4B-C5D3-403A-B0AA-344AF36237EC}" dt="2023-12-05T08:18:17.202" v="105" actId="1076"/>
          <ac:picMkLst>
            <pc:docMk/>
            <pc:sldMk cId="3001903554" sldId="592"/>
            <ac:picMk id="13" creationId="{A1C86E7F-A38C-25C2-44C0-F867B817B115}"/>
          </ac:picMkLst>
        </pc:picChg>
      </pc:sldChg>
      <pc:sldChg chg="addSp delSp modSp new mod">
        <pc:chgData name="曹　日丹" userId="f975b4f2-a558-4c1c-a782-45efbe1b371d" providerId="ADAL" clId="{A6951F4B-C5D3-403A-B0AA-344AF36237EC}" dt="2023-12-05T09:13:28.688" v="783" actId="14100"/>
        <pc:sldMkLst>
          <pc:docMk/>
          <pc:sldMk cId="3643619683" sldId="593"/>
        </pc:sldMkLst>
        <pc:spChg chg="add mod">
          <ac:chgData name="曹　日丹" userId="f975b4f2-a558-4c1c-a782-45efbe1b371d" providerId="ADAL" clId="{A6951F4B-C5D3-403A-B0AA-344AF36237EC}" dt="2023-12-05T09:06:03.742" v="445" actId="14100"/>
          <ac:spMkLst>
            <pc:docMk/>
            <pc:sldMk cId="3643619683" sldId="593"/>
            <ac:spMk id="2" creationId="{411318E4-8863-7D3D-133A-F5366DE35F5E}"/>
          </ac:spMkLst>
        </pc:spChg>
        <pc:spChg chg="add mod">
          <ac:chgData name="曹　日丹" userId="f975b4f2-a558-4c1c-a782-45efbe1b371d" providerId="ADAL" clId="{A6951F4B-C5D3-403A-B0AA-344AF36237EC}" dt="2023-12-05T09:12:58.770" v="741" actId="1036"/>
          <ac:spMkLst>
            <pc:docMk/>
            <pc:sldMk cId="3643619683" sldId="593"/>
            <ac:spMk id="4" creationId="{30D4D87A-A1C5-6864-C2DC-46113BDA63D1}"/>
          </ac:spMkLst>
        </pc:spChg>
        <pc:spChg chg="add del mod">
          <ac:chgData name="曹　日丹" userId="f975b4f2-a558-4c1c-a782-45efbe1b371d" providerId="ADAL" clId="{A6951F4B-C5D3-403A-B0AA-344AF36237EC}" dt="2023-12-05T08:27:15.263" v="255" actId="478"/>
          <ac:spMkLst>
            <pc:docMk/>
            <pc:sldMk cId="3643619683" sldId="593"/>
            <ac:spMk id="5" creationId="{72D1569E-54F6-B528-3C10-4EE17675586C}"/>
          </ac:spMkLst>
        </pc:spChg>
        <pc:spChg chg="add mod">
          <ac:chgData name="曹　日丹" userId="f975b4f2-a558-4c1c-a782-45efbe1b371d" providerId="ADAL" clId="{A6951F4B-C5D3-403A-B0AA-344AF36237EC}" dt="2023-12-05T09:12:58.770" v="741" actId="1036"/>
          <ac:spMkLst>
            <pc:docMk/>
            <pc:sldMk cId="3643619683" sldId="593"/>
            <ac:spMk id="6" creationId="{62587F4B-E367-AC93-DB1A-9CA1355B3C3D}"/>
          </ac:spMkLst>
        </pc:spChg>
        <pc:spChg chg="add mod">
          <ac:chgData name="曹　日丹" userId="f975b4f2-a558-4c1c-a782-45efbe1b371d" providerId="ADAL" clId="{A6951F4B-C5D3-403A-B0AA-344AF36237EC}" dt="2023-12-05T09:12:58.770" v="741" actId="1036"/>
          <ac:spMkLst>
            <pc:docMk/>
            <pc:sldMk cId="3643619683" sldId="593"/>
            <ac:spMk id="7" creationId="{A89A2A23-0253-C7D5-2B67-4E5EF72AAEF2}"/>
          </ac:spMkLst>
        </pc:spChg>
        <pc:spChg chg="add del mod">
          <ac:chgData name="曹　日丹" userId="f975b4f2-a558-4c1c-a782-45efbe1b371d" providerId="ADAL" clId="{A6951F4B-C5D3-403A-B0AA-344AF36237EC}" dt="2023-12-05T08:28:47.014" v="261" actId="478"/>
          <ac:spMkLst>
            <pc:docMk/>
            <pc:sldMk cId="3643619683" sldId="593"/>
            <ac:spMk id="8" creationId="{B287B0C1-D893-40DB-033A-19B5B880E1D5}"/>
          </ac:spMkLst>
        </pc:spChg>
        <pc:spChg chg="add mod">
          <ac:chgData name="曹　日丹" userId="f975b4f2-a558-4c1c-a782-45efbe1b371d" providerId="ADAL" clId="{A6951F4B-C5D3-403A-B0AA-344AF36237EC}" dt="2023-12-05T09:12:58.770" v="741" actId="1036"/>
          <ac:spMkLst>
            <pc:docMk/>
            <pc:sldMk cId="3643619683" sldId="593"/>
            <ac:spMk id="10" creationId="{4DD250C4-9CC4-3501-580A-36910E15CD1D}"/>
          </ac:spMkLst>
        </pc:spChg>
        <pc:spChg chg="add mod">
          <ac:chgData name="曹　日丹" userId="f975b4f2-a558-4c1c-a782-45efbe1b371d" providerId="ADAL" clId="{A6951F4B-C5D3-403A-B0AA-344AF36237EC}" dt="2023-12-05T09:12:58.770" v="741" actId="1036"/>
          <ac:spMkLst>
            <pc:docMk/>
            <pc:sldMk cId="3643619683" sldId="593"/>
            <ac:spMk id="12" creationId="{389ED81D-9A3A-31AA-38ED-632198E3C5F2}"/>
          </ac:spMkLst>
        </pc:spChg>
        <pc:spChg chg="add mod">
          <ac:chgData name="曹　日丹" userId="f975b4f2-a558-4c1c-a782-45efbe1b371d" providerId="ADAL" clId="{A6951F4B-C5D3-403A-B0AA-344AF36237EC}" dt="2023-12-05T09:12:58.770" v="741" actId="1036"/>
          <ac:spMkLst>
            <pc:docMk/>
            <pc:sldMk cId="3643619683" sldId="593"/>
            <ac:spMk id="14" creationId="{D5BE16FB-B758-0ACF-CEB8-17A2AA02C49F}"/>
          </ac:spMkLst>
        </pc:spChg>
        <pc:spChg chg="mod">
          <ac:chgData name="曹　日丹" userId="f975b4f2-a558-4c1c-a782-45efbe1b371d" providerId="ADAL" clId="{A6951F4B-C5D3-403A-B0AA-344AF36237EC}" dt="2023-12-05T09:05:45.132" v="438"/>
          <ac:spMkLst>
            <pc:docMk/>
            <pc:sldMk cId="3643619683" sldId="593"/>
            <ac:spMk id="16" creationId="{56E9BCDB-85C7-3468-F9F9-B506492B5176}"/>
          </ac:spMkLst>
        </pc:spChg>
        <pc:spChg chg="mod">
          <ac:chgData name="曹　日丹" userId="f975b4f2-a558-4c1c-a782-45efbe1b371d" providerId="ADAL" clId="{A6951F4B-C5D3-403A-B0AA-344AF36237EC}" dt="2023-12-05T09:05:45.132" v="438"/>
          <ac:spMkLst>
            <pc:docMk/>
            <pc:sldMk cId="3643619683" sldId="593"/>
            <ac:spMk id="17" creationId="{3ABCC056-EE7E-0699-427A-5294390CFF4D}"/>
          </ac:spMkLst>
        </pc:spChg>
        <pc:spChg chg="mod">
          <ac:chgData name="曹　日丹" userId="f975b4f2-a558-4c1c-a782-45efbe1b371d" providerId="ADAL" clId="{A6951F4B-C5D3-403A-B0AA-344AF36237EC}" dt="2023-12-05T09:05:45.132" v="438"/>
          <ac:spMkLst>
            <pc:docMk/>
            <pc:sldMk cId="3643619683" sldId="593"/>
            <ac:spMk id="18" creationId="{3232DE64-9366-0F0C-B54A-65B0688756A1}"/>
          </ac:spMkLst>
        </pc:spChg>
        <pc:spChg chg="add del mod">
          <ac:chgData name="曹　日丹" userId="f975b4f2-a558-4c1c-a782-45efbe1b371d" providerId="ADAL" clId="{A6951F4B-C5D3-403A-B0AA-344AF36237EC}" dt="2023-12-05T09:13:04.141" v="743" actId="478"/>
          <ac:spMkLst>
            <pc:docMk/>
            <pc:sldMk cId="3643619683" sldId="593"/>
            <ac:spMk id="21" creationId="{FB043C1B-C83D-AEB1-53EC-A040DF067539}"/>
          </ac:spMkLst>
        </pc:spChg>
        <pc:spChg chg="add mod">
          <ac:chgData name="曹　日丹" userId="f975b4f2-a558-4c1c-a782-45efbe1b371d" providerId="ADAL" clId="{A6951F4B-C5D3-403A-B0AA-344AF36237EC}" dt="2023-12-05T09:13:28.688" v="783" actId="14100"/>
          <ac:spMkLst>
            <pc:docMk/>
            <pc:sldMk cId="3643619683" sldId="593"/>
            <ac:spMk id="22" creationId="{A2343ECD-6C4E-09F9-F7E5-0A20CC96814B}"/>
          </ac:spMkLst>
        </pc:spChg>
        <pc:grpChg chg="add mod">
          <ac:chgData name="曹　日丹" userId="f975b4f2-a558-4c1c-a782-45efbe1b371d" providerId="ADAL" clId="{A6951F4B-C5D3-403A-B0AA-344AF36237EC}" dt="2023-12-05T09:05:45.132" v="438"/>
          <ac:grpSpMkLst>
            <pc:docMk/>
            <pc:sldMk cId="3643619683" sldId="593"/>
            <ac:grpSpMk id="15" creationId="{532FB0A7-CA17-9EBC-7E28-37373A1807B2}"/>
          </ac:grpSpMkLst>
        </pc:grpChg>
        <pc:cxnChg chg="mod">
          <ac:chgData name="曹　日丹" userId="f975b4f2-a558-4c1c-a782-45efbe1b371d" providerId="ADAL" clId="{A6951F4B-C5D3-403A-B0AA-344AF36237EC}" dt="2023-12-05T09:05:45.132" v="438"/>
          <ac:cxnSpMkLst>
            <pc:docMk/>
            <pc:sldMk cId="3643619683" sldId="593"/>
            <ac:cxnSpMk id="19" creationId="{F54164C7-56C8-5584-1AC8-E1C0BF427BF0}"/>
          </ac:cxnSpMkLst>
        </pc:cxnChg>
        <pc:cxnChg chg="mod">
          <ac:chgData name="曹　日丹" userId="f975b4f2-a558-4c1c-a782-45efbe1b371d" providerId="ADAL" clId="{A6951F4B-C5D3-403A-B0AA-344AF36237EC}" dt="2023-12-05T09:05:45.132" v="438"/>
          <ac:cxnSpMkLst>
            <pc:docMk/>
            <pc:sldMk cId="3643619683" sldId="593"/>
            <ac:cxnSpMk id="20" creationId="{732EA836-7B1B-AC9F-FBBB-3F97CFA68928}"/>
          </ac:cxnSpMkLst>
        </pc:cxnChg>
      </pc:sldChg>
      <pc:sldChg chg="addSp delSp modSp new mod">
        <pc:chgData name="曹　日丹" userId="f975b4f2-a558-4c1c-a782-45efbe1b371d" providerId="ADAL" clId="{A6951F4B-C5D3-403A-B0AA-344AF36237EC}" dt="2023-12-05T10:56:35.670" v="1095" actId="20577"/>
        <pc:sldMkLst>
          <pc:docMk/>
          <pc:sldMk cId="1047478947" sldId="594"/>
        </pc:sldMkLst>
        <pc:spChg chg="add del mod">
          <ac:chgData name="曹　日丹" userId="f975b4f2-a558-4c1c-a782-45efbe1b371d" providerId="ADAL" clId="{A6951F4B-C5D3-403A-B0AA-344AF36237EC}" dt="2023-12-05T10:54:58.493" v="1088" actId="478"/>
          <ac:spMkLst>
            <pc:docMk/>
            <pc:sldMk cId="1047478947" sldId="594"/>
            <ac:spMk id="2" creationId="{2B1A49C0-7CF8-181A-CDF6-A1E64F4E59D9}"/>
          </ac:spMkLst>
        </pc:spChg>
        <pc:spChg chg="add mod">
          <ac:chgData name="曹　日丹" userId="f975b4f2-a558-4c1c-a782-45efbe1b371d" providerId="ADAL" clId="{A6951F4B-C5D3-403A-B0AA-344AF36237EC}" dt="2023-12-05T10:55:04.465" v="1089" actId="1076"/>
          <ac:spMkLst>
            <pc:docMk/>
            <pc:sldMk cId="1047478947" sldId="594"/>
            <ac:spMk id="3" creationId="{51EDA6BC-2617-EB44-5DE1-050A8D9370F3}"/>
          </ac:spMkLst>
        </pc:spChg>
        <pc:spChg chg="add del mod">
          <ac:chgData name="曹　日丹" userId="f975b4f2-a558-4c1c-a782-45efbe1b371d" providerId="ADAL" clId="{A6951F4B-C5D3-403A-B0AA-344AF36237EC}" dt="2023-12-05T09:06:12.710" v="446" actId="478"/>
          <ac:spMkLst>
            <pc:docMk/>
            <pc:sldMk cId="1047478947" sldId="594"/>
            <ac:spMk id="4" creationId="{65E09B4B-1BA8-7DB9-9FB9-A934A740E0C4}"/>
          </ac:spMkLst>
        </pc:spChg>
        <pc:spChg chg="add del mod">
          <ac:chgData name="曹　日丹" userId="f975b4f2-a558-4c1c-a782-45efbe1b371d" providerId="ADAL" clId="{A6951F4B-C5D3-403A-B0AA-344AF36237EC}" dt="2023-12-05T09:06:12.710" v="446" actId="478"/>
          <ac:spMkLst>
            <pc:docMk/>
            <pc:sldMk cId="1047478947" sldId="594"/>
            <ac:spMk id="5" creationId="{7C57DB8F-2331-DBA4-F3D0-05A39203A397}"/>
          </ac:spMkLst>
        </pc:spChg>
        <pc:spChg chg="add del mod">
          <ac:chgData name="曹　日丹" userId="f975b4f2-a558-4c1c-a782-45efbe1b371d" providerId="ADAL" clId="{A6951F4B-C5D3-403A-B0AA-344AF36237EC}" dt="2023-12-05T09:06:12.710" v="446" actId="478"/>
          <ac:spMkLst>
            <pc:docMk/>
            <pc:sldMk cId="1047478947" sldId="594"/>
            <ac:spMk id="6" creationId="{7E0036D0-D7F5-CE6E-AE61-F9A865954C44}"/>
          </ac:spMkLst>
        </pc:spChg>
        <pc:spChg chg="add del mod">
          <ac:chgData name="曹　日丹" userId="f975b4f2-a558-4c1c-a782-45efbe1b371d" providerId="ADAL" clId="{A6951F4B-C5D3-403A-B0AA-344AF36237EC}" dt="2023-12-05T09:06:12.710" v="446" actId="478"/>
          <ac:spMkLst>
            <pc:docMk/>
            <pc:sldMk cId="1047478947" sldId="594"/>
            <ac:spMk id="7" creationId="{29F0EF44-DB26-E6C3-1B4D-A77AFE9C9080}"/>
          </ac:spMkLst>
        </pc:spChg>
        <pc:spChg chg="add mod">
          <ac:chgData name="曹　日丹" userId="f975b4f2-a558-4c1c-a782-45efbe1b371d" providerId="ADAL" clId="{A6951F4B-C5D3-403A-B0AA-344AF36237EC}" dt="2023-12-05T09:06:13.213" v="447"/>
          <ac:spMkLst>
            <pc:docMk/>
            <pc:sldMk cId="1047478947" sldId="594"/>
            <ac:spMk id="8" creationId="{38237B2F-3A1E-C9E3-B361-D8CBCAF5C4FE}"/>
          </ac:spMkLst>
        </pc:spChg>
        <pc:spChg chg="mod">
          <ac:chgData name="曹　日丹" userId="f975b4f2-a558-4c1c-a782-45efbe1b371d" providerId="ADAL" clId="{A6951F4B-C5D3-403A-B0AA-344AF36237EC}" dt="2023-12-05T09:06:13.213" v="447"/>
          <ac:spMkLst>
            <pc:docMk/>
            <pc:sldMk cId="1047478947" sldId="594"/>
            <ac:spMk id="10" creationId="{F8A16AF7-F2B1-EF11-5B73-7D54296C73EA}"/>
          </ac:spMkLst>
        </pc:spChg>
        <pc:spChg chg="mod">
          <ac:chgData name="曹　日丹" userId="f975b4f2-a558-4c1c-a782-45efbe1b371d" providerId="ADAL" clId="{A6951F4B-C5D3-403A-B0AA-344AF36237EC}" dt="2023-12-05T09:06:13.213" v="447"/>
          <ac:spMkLst>
            <pc:docMk/>
            <pc:sldMk cId="1047478947" sldId="594"/>
            <ac:spMk id="11" creationId="{1D9982D3-A350-2E5C-3EC5-C0A641A063CD}"/>
          </ac:spMkLst>
        </pc:spChg>
        <pc:spChg chg="mod">
          <ac:chgData name="曹　日丹" userId="f975b4f2-a558-4c1c-a782-45efbe1b371d" providerId="ADAL" clId="{A6951F4B-C5D3-403A-B0AA-344AF36237EC}" dt="2023-12-05T09:06:13.213" v="447"/>
          <ac:spMkLst>
            <pc:docMk/>
            <pc:sldMk cId="1047478947" sldId="594"/>
            <ac:spMk id="12" creationId="{4FD6B75D-54EE-DCB8-8CF0-F3417AF00A0F}"/>
          </ac:spMkLst>
        </pc:spChg>
        <pc:spChg chg="add mod">
          <ac:chgData name="曹　日丹" userId="f975b4f2-a558-4c1c-a782-45efbe1b371d" providerId="ADAL" clId="{A6951F4B-C5D3-403A-B0AA-344AF36237EC}" dt="2023-12-05T09:11:18.099" v="597" actId="20577"/>
          <ac:spMkLst>
            <pc:docMk/>
            <pc:sldMk cId="1047478947" sldId="594"/>
            <ac:spMk id="15" creationId="{8EAE4981-5124-BD0B-4115-146A28A0B0FA}"/>
          </ac:spMkLst>
        </pc:spChg>
        <pc:spChg chg="add del mod">
          <ac:chgData name="曹　日丹" userId="f975b4f2-a558-4c1c-a782-45efbe1b371d" providerId="ADAL" clId="{A6951F4B-C5D3-403A-B0AA-344AF36237EC}" dt="2023-12-05T10:54:58.493" v="1088" actId="478"/>
          <ac:spMkLst>
            <pc:docMk/>
            <pc:sldMk cId="1047478947" sldId="594"/>
            <ac:spMk id="16" creationId="{CD7FAC4C-A581-7A83-31F0-15AFEA188941}"/>
          </ac:spMkLst>
        </pc:spChg>
        <pc:spChg chg="add del mod">
          <ac:chgData name="曹　日丹" userId="f975b4f2-a558-4c1c-a782-45efbe1b371d" providerId="ADAL" clId="{A6951F4B-C5D3-403A-B0AA-344AF36237EC}" dt="2023-12-05T09:12:39.987" v="705" actId="478"/>
          <ac:spMkLst>
            <pc:docMk/>
            <pc:sldMk cId="1047478947" sldId="594"/>
            <ac:spMk id="17" creationId="{297001B8-95A4-1D76-B4BF-66ADCF34DD35}"/>
          </ac:spMkLst>
        </pc:spChg>
        <pc:spChg chg="add mod">
          <ac:chgData name="曹　日丹" userId="f975b4f2-a558-4c1c-a782-45efbe1b371d" providerId="ADAL" clId="{A6951F4B-C5D3-403A-B0AA-344AF36237EC}" dt="2023-12-05T10:56:35.670" v="1095" actId="20577"/>
          <ac:spMkLst>
            <pc:docMk/>
            <pc:sldMk cId="1047478947" sldId="594"/>
            <ac:spMk id="18" creationId="{1D323140-887D-0DD0-981B-B86D8FF20137}"/>
          </ac:spMkLst>
        </pc:spChg>
        <pc:grpChg chg="add mod">
          <ac:chgData name="曹　日丹" userId="f975b4f2-a558-4c1c-a782-45efbe1b371d" providerId="ADAL" clId="{A6951F4B-C5D3-403A-B0AA-344AF36237EC}" dt="2023-12-05T09:06:13.213" v="447"/>
          <ac:grpSpMkLst>
            <pc:docMk/>
            <pc:sldMk cId="1047478947" sldId="594"/>
            <ac:grpSpMk id="9" creationId="{D8725521-CF8B-D5C7-30A5-5EE65ED6AF0F}"/>
          </ac:grpSpMkLst>
        </pc:grpChg>
        <pc:cxnChg chg="mod">
          <ac:chgData name="曹　日丹" userId="f975b4f2-a558-4c1c-a782-45efbe1b371d" providerId="ADAL" clId="{A6951F4B-C5D3-403A-B0AA-344AF36237EC}" dt="2023-12-05T09:06:13.213" v="447"/>
          <ac:cxnSpMkLst>
            <pc:docMk/>
            <pc:sldMk cId="1047478947" sldId="594"/>
            <ac:cxnSpMk id="13" creationId="{90B5B707-6C59-F6CA-FBD9-24DDE53240E3}"/>
          </ac:cxnSpMkLst>
        </pc:cxnChg>
        <pc:cxnChg chg="mod">
          <ac:chgData name="曹　日丹" userId="f975b4f2-a558-4c1c-a782-45efbe1b371d" providerId="ADAL" clId="{A6951F4B-C5D3-403A-B0AA-344AF36237EC}" dt="2023-12-05T09:06:13.213" v="447"/>
          <ac:cxnSpMkLst>
            <pc:docMk/>
            <pc:sldMk cId="1047478947" sldId="594"/>
            <ac:cxnSpMk id="14" creationId="{533FE41C-BC70-9621-2725-2BC1AE45C3F6}"/>
          </ac:cxnSpMkLst>
        </pc:cxnChg>
      </pc:sldChg>
      <pc:sldChg chg="addSp modSp new mod">
        <pc:chgData name="曹　日丹" userId="f975b4f2-a558-4c1c-a782-45efbe1b371d" providerId="ADAL" clId="{A6951F4B-C5D3-403A-B0AA-344AF36237EC}" dt="2023-12-05T09:14:25.621" v="784"/>
        <pc:sldMkLst>
          <pc:docMk/>
          <pc:sldMk cId="2137608066" sldId="595"/>
        </pc:sldMkLst>
        <pc:spChg chg="add mod">
          <ac:chgData name="曹　日丹" userId="f975b4f2-a558-4c1c-a782-45efbe1b371d" providerId="ADAL" clId="{A6951F4B-C5D3-403A-B0AA-344AF36237EC}" dt="2023-12-05T09:04:40.494" v="421" actId="1076"/>
          <ac:spMkLst>
            <pc:docMk/>
            <pc:sldMk cId="2137608066" sldId="595"/>
            <ac:spMk id="2" creationId="{46C5D40A-C6F2-F7BC-6F94-5802912DD120}"/>
          </ac:spMkLst>
        </pc:spChg>
        <pc:spChg chg="add mod">
          <ac:chgData name="曹　日丹" userId="f975b4f2-a558-4c1c-a782-45efbe1b371d" providerId="ADAL" clId="{A6951F4B-C5D3-403A-B0AA-344AF36237EC}" dt="2023-12-05T09:05:11.163" v="436" actId="20577"/>
          <ac:spMkLst>
            <pc:docMk/>
            <pc:sldMk cId="2137608066" sldId="595"/>
            <ac:spMk id="3" creationId="{A6B1543B-1A4B-E006-B1D8-9D9F2FCD3A24}"/>
          </ac:spMkLst>
        </pc:spChg>
        <pc:spChg chg="add mod">
          <ac:chgData name="曹　日丹" userId="f975b4f2-a558-4c1c-a782-45efbe1b371d" providerId="ADAL" clId="{A6951F4B-C5D3-403A-B0AA-344AF36237EC}" dt="2023-12-05T09:14:25.621" v="784"/>
          <ac:spMkLst>
            <pc:docMk/>
            <pc:sldMk cId="2137608066" sldId="595"/>
            <ac:spMk id="4" creationId="{0E18E619-F68C-21AC-A1C8-D919DB777D7D}"/>
          </ac:spMkLst>
        </pc:spChg>
        <pc:spChg chg="mod">
          <ac:chgData name="曹　日丹" userId="f975b4f2-a558-4c1c-a782-45efbe1b371d" providerId="ADAL" clId="{A6951F4B-C5D3-403A-B0AA-344AF36237EC}" dt="2023-12-05T09:14:25.621" v="784"/>
          <ac:spMkLst>
            <pc:docMk/>
            <pc:sldMk cId="2137608066" sldId="595"/>
            <ac:spMk id="6" creationId="{B465A2C8-13B4-8EDD-DCE7-6E6AADA89162}"/>
          </ac:spMkLst>
        </pc:spChg>
        <pc:spChg chg="mod">
          <ac:chgData name="曹　日丹" userId="f975b4f2-a558-4c1c-a782-45efbe1b371d" providerId="ADAL" clId="{A6951F4B-C5D3-403A-B0AA-344AF36237EC}" dt="2023-12-05T09:14:25.621" v="784"/>
          <ac:spMkLst>
            <pc:docMk/>
            <pc:sldMk cId="2137608066" sldId="595"/>
            <ac:spMk id="7" creationId="{C7132ADB-B8D1-1120-8BF5-980535DD00EA}"/>
          </ac:spMkLst>
        </pc:spChg>
        <pc:spChg chg="mod">
          <ac:chgData name="曹　日丹" userId="f975b4f2-a558-4c1c-a782-45efbe1b371d" providerId="ADAL" clId="{A6951F4B-C5D3-403A-B0AA-344AF36237EC}" dt="2023-12-05T09:14:25.621" v="784"/>
          <ac:spMkLst>
            <pc:docMk/>
            <pc:sldMk cId="2137608066" sldId="595"/>
            <ac:spMk id="8" creationId="{1C340339-FAAE-123D-92EB-AD4A8CE19146}"/>
          </ac:spMkLst>
        </pc:spChg>
        <pc:grpChg chg="add mod">
          <ac:chgData name="曹　日丹" userId="f975b4f2-a558-4c1c-a782-45efbe1b371d" providerId="ADAL" clId="{A6951F4B-C5D3-403A-B0AA-344AF36237EC}" dt="2023-12-05T09:14:25.621" v="784"/>
          <ac:grpSpMkLst>
            <pc:docMk/>
            <pc:sldMk cId="2137608066" sldId="595"/>
            <ac:grpSpMk id="5" creationId="{CA3F1EBB-E098-FDE5-3DD6-8D59111454EF}"/>
          </ac:grpSpMkLst>
        </pc:grpChg>
        <pc:cxnChg chg="mod">
          <ac:chgData name="曹　日丹" userId="f975b4f2-a558-4c1c-a782-45efbe1b371d" providerId="ADAL" clId="{A6951F4B-C5D3-403A-B0AA-344AF36237EC}" dt="2023-12-05T09:14:25.621" v="784"/>
          <ac:cxnSpMkLst>
            <pc:docMk/>
            <pc:sldMk cId="2137608066" sldId="595"/>
            <ac:cxnSpMk id="9" creationId="{383A411D-E954-6631-A4E0-38406FD3F534}"/>
          </ac:cxnSpMkLst>
        </pc:cxnChg>
        <pc:cxnChg chg="mod">
          <ac:chgData name="曹　日丹" userId="f975b4f2-a558-4c1c-a782-45efbe1b371d" providerId="ADAL" clId="{A6951F4B-C5D3-403A-B0AA-344AF36237EC}" dt="2023-12-05T09:14:25.621" v="784"/>
          <ac:cxnSpMkLst>
            <pc:docMk/>
            <pc:sldMk cId="2137608066" sldId="595"/>
            <ac:cxnSpMk id="10" creationId="{FCF4243E-489B-9BB0-15D7-1B7298C082B1}"/>
          </ac:cxnSpMkLst>
        </pc:cxnChg>
      </pc:sldChg>
      <pc:sldChg chg="addSp delSp modSp add mod">
        <pc:chgData name="曹　日丹" userId="f975b4f2-a558-4c1c-a782-45efbe1b371d" providerId="ADAL" clId="{A6951F4B-C5D3-403A-B0AA-344AF36237EC}" dt="2023-12-05T10:57:43.235" v="1116" actId="478"/>
        <pc:sldMkLst>
          <pc:docMk/>
          <pc:sldMk cId="3880582561" sldId="596"/>
        </pc:sldMkLst>
        <pc:spChg chg="mod">
          <ac:chgData name="曹　日丹" userId="f975b4f2-a558-4c1c-a782-45efbe1b371d" providerId="ADAL" clId="{A6951F4B-C5D3-403A-B0AA-344AF36237EC}" dt="2023-12-05T10:57:15.717" v="1101" actId="14100"/>
          <ac:spMkLst>
            <pc:docMk/>
            <pc:sldMk cId="3880582561" sldId="596"/>
            <ac:spMk id="3" creationId="{88EBEFA7-8C8B-8A71-18A1-85197135BC56}"/>
          </ac:spMkLst>
        </pc:spChg>
        <pc:spChg chg="del">
          <ac:chgData name="曹　日丹" userId="f975b4f2-a558-4c1c-a782-45efbe1b371d" providerId="ADAL" clId="{A6951F4B-C5D3-403A-B0AA-344AF36237EC}" dt="2023-12-05T09:06:22.290" v="448" actId="478"/>
          <ac:spMkLst>
            <pc:docMk/>
            <pc:sldMk cId="3880582561" sldId="596"/>
            <ac:spMk id="4" creationId="{F542ACA4-6E1A-7AEA-52E5-C4E153EC18C0}"/>
          </ac:spMkLst>
        </pc:spChg>
        <pc:spChg chg="del">
          <ac:chgData name="曹　日丹" userId="f975b4f2-a558-4c1c-a782-45efbe1b371d" providerId="ADAL" clId="{A6951F4B-C5D3-403A-B0AA-344AF36237EC}" dt="2023-12-05T09:06:22.290" v="448" actId="478"/>
          <ac:spMkLst>
            <pc:docMk/>
            <pc:sldMk cId="3880582561" sldId="596"/>
            <ac:spMk id="5" creationId="{C1A4B811-A8C3-C176-5DDB-AF3B763C03ED}"/>
          </ac:spMkLst>
        </pc:spChg>
        <pc:spChg chg="del">
          <ac:chgData name="曹　日丹" userId="f975b4f2-a558-4c1c-a782-45efbe1b371d" providerId="ADAL" clId="{A6951F4B-C5D3-403A-B0AA-344AF36237EC}" dt="2023-12-05T09:06:22.290" v="448" actId="478"/>
          <ac:spMkLst>
            <pc:docMk/>
            <pc:sldMk cId="3880582561" sldId="596"/>
            <ac:spMk id="6" creationId="{A6CD1598-DAFF-C5D7-7030-8FD98F7975C0}"/>
          </ac:spMkLst>
        </pc:spChg>
        <pc:spChg chg="del">
          <ac:chgData name="曹　日丹" userId="f975b4f2-a558-4c1c-a782-45efbe1b371d" providerId="ADAL" clId="{A6951F4B-C5D3-403A-B0AA-344AF36237EC}" dt="2023-12-05T09:06:22.290" v="448" actId="478"/>
          <ac:spMkLst>
            <pc:docMk/>
            <pc:sldMk cId="3880582561" sldId="596"/>
            <ac:spMk id="7" creationId="{0D8C9CFB-C2CA-B208-4BF9-6CFF672575BC}"/>
          </ac:spMkLst>
        </pc:spChg>
        <pc:spChg chg="add mod">
          <ac:chgData name="曹　日丹" userId="f975b4f2-a558-4c1c-a782-45efbe1b371d" providerId="ADAL" clId="{A6951F4B-C5D3-403A-B0AA-344AF36237EC}" dt="2023-12-05T10:57:38.629" v="1115" actId="20577"/>
          <ac:spMkLst>
            <pc:docMk/>
            <pc:sldMk cId="3880582561" sldId="596"/>
            <ac:spMk id="8" creationId="{127168C2-4ABF-03EA-CC67-C25F2D312AA9}"/>
          </ac:spMkLst>
        </pc:spChg>
        <pc:spChg chg="del">
          <ac:chgData name="曹　日丹" userId="f975b4f2-a558-4c1c-a782-45efbe1b371d" providerId="ADAL" clId="{A6951F4B-C5D3-403A-B0AA-344AF36237EC}" dt="2023-12-05T08:41:14.440" v="312" actId="478"/>
          <ac:spMkLst>
            <pc:docMk/>
            <pc:sldMk cId="3880582561" sldId="596"/>
            <ac:spMk id="11" creationId="{87C46D66-01EE-EFA6-83F8-9EB617EC8309}"/>
          </ac:spMkLst>
        </pc:spChg>
        <pc:spChg chg="add del mod">
          <ac:chgData name="曹　日丹" userId="f975b4f2-a558-4c1c-a782-45efbe1b371d" providerId="ADAL" clId="{A6951F4B-C5D3-403A-B0AA-344AF36237EC}" dt="2023-12-05T10:57:43.235" v="1116" actId="478"/>
          <ac:spMkLst>
            <pc:docMk/>
            <pc:sldMk cId="3880582561" sldId="596"/>
            <ac:spMk id="13" creationId="{052295EA-3CBF-8489-E5C9-0ADBA8530C66}"/>
          </ac:spMkLst>
        </pc:spChg>
        <pc:spChg chg="add mod">
          <ac:chgData name="曹　日丹" userId="f975b4f2-a558-4c1c-a782-45efbe1b371d" providerId="ADAL" clId="{A6951F4B-C5D3-403A-B0AA-344AF36237EC}" dt="2023-12-05T09:06:22.651" v="449"/>
          <ac:spMkLst>
            <pc:docMk/>
            <pc:sldMk cId="3880582561" sldId="596"/>
            <ac:spMk id="14" creationId="{0512FFC4-D15E-6058-65E9-4860937E30C5}"/>
          </ac:spMkLst>
        </pc:spChg>
        <pc:spChg chg="mod">
          <ac:chgData name="曹　日丹" userId="f975b4f2-a558-4c1c-a782-45efbe1b371d" providerId="ADAL" clId="{A6951F4B-C5D3-403A-B0AA-344AF36237EC}" dt="2023-12-05T10:57:23.557" v="1103" actId="14100"/>
          <ac:spMkLst>
            <pc:docMk/>
            <pc:sldMk cId="3880582561" sldId="596"/>
            <ac:spMk id="17" creationId="{0D12CF50-914B-2FD4-E647-E300A7B02D92}"/>
          </ac:spMkLst>
        </pc:spChg>
        <pc:spChg chg="del">
          <ac:chgData name="曹　日丹" userId="f975b4f2-a558-4c1c-a782-45efbe1b371d" providerId="ADAL" clId="{A6951F4B-C5D3-403A-B0AA-344AF36237EC}" dt="2023-12-05T08:41:14.440" v="312" actId="478"/>
          <ac:spMkLst>
            <pc:docMk/>
            <pc:sldMk cId="3880582561" sldId="596"/>
            <ac:spMk id="18" creationId="{FEA16963-FD66-A9C5-23A3-9F780ACD6F8C}"/>
          </ac:spMkLst>
        </pc:spChg>
        <pc:spChg chg="del">
          <ac:chgData name="曹　日丹" userId="f975b4f2-a558-4c1c-a782-45efbe1b371d" providerId="ADAL" clId="{A6951F4B-C5D3-403A-B0AA-344AF36237EC}" dt="2023-12-05T08:41:14.440" v="312" actId="478"/>
          <ac:spMkLst>
            <pc:docMk/>
            <pc:sldMk cId="3880582561" sldId="596"/>
            <ac:spMk id="19" creationId="{35CC2C01-EA73-899C-E2BC-669A503D8079}"/>
          </ac:spMkLst>
        </pc:spChg>
        <pc:spChg chg="del">
          <ac:chgData name="曹　日丹" userId="f975b4f2-a558-4c1c-a782-45efbe1b371d" providerId="ADAL" clId="{A6951F4B-C5D3-403A-B0AA-344AF36237EC}" dt="2023-12-05T08:41:17.444" v="313" actId="478"/>
          <ac:spMkLst>
            <pc:docMk/>
            <pc:sldMk cId="3880582561" sldId="596"/>
            <ac:spMk id="20" creationId="{03E0E283-FE07-6BEB-B818-3C5BC027630D}"/>
          </ac:spMkLst>
        </pc:spChg>
        <pc:spChg chg="del">
          <ac:chgData name="曹　日丹" userId="f975b4f2-a558-4c1c-a782-45efbe1b371d" providerId="ADAL" clId="{A6951F4B-C5D3-403A-B0AA-344AF36237EC}" dt="2023-12-05T08:41:14.440" v="312" actId="478"/>
          <ac:spMkLst>
            <pc:docMk/>
            <pc:sldMk cId="3880582561" sldId="596"/>
            <ac:spMk id="21" creationId="{1B039B61-D799-7668-D8E2-9152ACBE05F2}"/>
          </ac:spMkLst>
        </pc:spChg>
        <pc:spChg chg="mod">
          <ac:chgData name="曹　日丹" userId="f975b4f2-a558-4c1c-a782-45efbe1b371d" providerId="ADAL" clId="{A6951F4B-C5D3-403A-B0AA-344AF36237EC}" dt="2023-12-05T09:06:22.651" v="449"/>
          <ac:spMkLst>
            <pc:docMk/>
            <pc:sldMk cId="3880582561" sldId="596"/>
            <ac:spMk id="24" creationId="{F5AE5654-48DE-E4BF-A0B9-1E834B790239}"/>
          </ac:spMkLst>
        </pc:spChg>
        <pc:spChg chg="mod">
          <ac:chgData name="曹　日丹" userId="f975b4f2-a558-4c1c-a782-45efbe1b371d" providerId="ADAL" clId="{A6951F4B-C5D3-403A-B0AA-344AF36237EC}" dt="2023-12-05T09:06:22.651" v="449"/>
          <ac:spMkLst>
            <pc:docMk/>
            <pc:sldMk cId="3880582561" sldId="596"/>
            <ac:spMk id="25" creationId="{4B5A3F14-F122-8D94-413D-EC101E5E25F4}"/>
          </ac:spMkLst>
        </pc:spChg>
        <pc:spChg chg="mod">
          <ac:chgData name="曹　日丹" userId="f975b4f2-a558-4c1c-a782-45efbe1b371d" providerId="ADAL" clId="{A6951F4B-C5D3-403A-B0AA-344AF36237EC}" dt="2023-12-05T09:06:22.651" v="449"/>
          <ac:spMkLst>
            <pc:docMk/>
            <pc:sldMk cId="3880582561" sldId="596"/>
            <ac:spMk id="26" creationId="{87944E84-CAB2-23EE-8101-76AE68A96420}"/>
          </ac:spMkLst>
        </pc:spChg>
        <pc:spChg chg="add mod">
          <ac:chgData name="曹　日丹" userId="f975b4f2-a558-4c1c-a782-45efbe1b371d" providerId="ADAL" clId="{A6951F4B-C5D3-403A-B0AA-344AF36237EC}" dt="2023-12-05T09:10:57.178" v="595" actId="20577"/>
          <ac:spMkLst>
            <pc:docMk/>
            <pc:sldMk cId="3880582561" sldId="596"/>
            <ac:spMk id="29" creationId="{447E5888-4810-CCBD-225B-BE5E382A4670}"/>
          </ac:spMkLst>
        </pc:spChg>
        <pc:grpChg chg="add mod">
          <ac:chgData name="曹　日丹" userId="f975b4f2-a558-4c1c-a782-45efbe1b371d" providerId="ADAL" clId="{A6951F4B-C5D3-403A-B0AA-344AF36237EC}" dt="2023-12-05T09:06:22.651" v="449"/>
          <ac:grpSpMkLst>
            <pc:docMk/>
            <pc:sldMk cId="3880582561" sldId="596"/>
            <ac:grpSpMk id="15" creationId="{BFAF4585-B603-64AC-86DF-31F1B6ABA812}"/>
          </ac:grpSpMkLst>
        </pc:grpChg>
        <pc:graphicFrameChg chg="del">
          <ac:chgData name="曹　日丹" userId="f975b4f2-a558-4c1c-a782-45efbe1b371d" providerId="ADAL" clId="{A6951F4B-C5D3-403A-B0AA-344AF36237EC}" dt="2023-12-05T08:41:14.440" v="312" actId="478"/>
          <ac:graphicFrameMkLst>
            <pc:docMk/>
            <pc:sldMk cId="3880582561" sldId="596"/>
            <ac:graphicFrameMk id="10" creationId="{B90571CD-801B-2DE3-0C62-C61CA996B00E}"/>
          </ac:graphicFrameMkLst>
        </pc:graphicFrameChg>
        <pc:cxnChg chg="mod">
          <ac:chgData name="曹　日丹" userId="f975b4f2-a558-4c1c-a782-45efbe1b371d" providerId="ADAL" clId="{A6951F4B-C5D3-403A-B0AA-344AF36237EC}" dt="2023-12-05T09:06:22.651" v="449"/>
          <ac:cxnSpMkLst>
            <pc:docMk/>
            <pc:sldMk cId="3880582561" sldId="596"/>
            <ac:cxnSpMk id="27" creationId="{A008A3BA-276A-A07B-82A6-08938DD08DB2}"/>
          </ac:cxnSpMkLst>
        </pc:cxnChg>
        <pc:cxnChg chg="mod">
          <ac:chgData name="曹　日丹" userId="f975b4f2-a558-4c1c-a782-45efbe1b371d" providerId="ADAL" clId="{A6951F4B-C5D3-403A-B0AA-344AF36237EC}" dt="2023-12-05T09:06:22.651" v="449"/>
          <ac:cxnSpMkLst>
            <pc:docMk/>
            <pc:sldMk cId="3880582561" sldId="596"/>
            <ac:cxnSpMk id="28" creationId="{9DDAA47B-8B6D-BC7D-3559-74EB0CC6EF1A}"/>
          </ac:cxnSpMkLst>
        </pc:cxnChg>
      </pc:sldChg>
      <pc:sldChg chg="addSp delSp modSp add mod">
        <pc:chgData name="曹　日丹" userId="f975b4f2-a558-4c1c-a782-45efbe1b371d" providerId="ADAL" clId="{A6951F4B-C5D3-403A-B0AA-344AF36237EC}" dt="2023-12-05T11:02:13.023" v="1133"/>
        <pc:sldMkLst>
          <pc:docMk/>
          <pc:sldMk cId="532578755" sldId="597"/>
        </pc:sldMkLst>
        <pc:spChg chg="del">
          <ac:chgData name="曹　日丹" userId="f975b4f2-a558-4c1c-a782-45efbe1b371d" providerId="ADAL" clId="{A6951F4B-C5D3-403A-B0AA-344AF36237EC}" dt="2023-12-05T09:06:31.195" v="450" actId="478"/>
          <ac:spMkLst>
            <pc:docMk/>
            <pc:sldMk cId="532578755" sldId="597"/>
            <ac:spMk id="2" creationId="{50A64D90-6FC2-092C-F80E-6DA520AFB523}"/>
          </ac:spMkLst>
        </pc:spChg>
        <pc:spChg chg="del">
          <ac:chgData name="曹　日丹" userId="f975b4f2-a558-4c1c-a782-45efbe1b371d" providerId="ADAL" clId="{A6951F4B-C5D3-403A-B0AA-344AF36237EC}" dt="2023-12-05T09:06:31.195" v="450" actId="478"/>
          <ac:spMkLst>
            <pc:docMk/>
            <pc:sldMk cId="532578755" sldId="597"/>
            <ac:spMk id="3" creationId="{61CC1AB8-0942-ADCA-3838-FA1E9AD66185}"/>
          </ac:spMkLst>
        </pc:spChg>
        <pc:spChg chg="del">
          <ac:chgData name="曹　日丹" userId="f975b4f2-a558-4c1c-a782-45efbe1b371d" providerId="ADAL" clId="{A6951F4B-C5D3-403A-B0AA-344AF36237EC}" dt="2023-12-05T09:06:31.195" v="450" actId="478"/>
          <ac:spMkLst>
            <pc:docMk/>
            <pc:sldMk cId="532578755" sldId="597"/>
            <ac:spMk id="4" creationId="{BD05A913-5CA8-4618-0218-2A758465C11E}"/>
          </ac:spMkLst>
        </pc:spChg>
        <pc:spChg chg="del">
          <ac:chgData name="曹　日丹" userId="f975b4f2-a558-4c1c-a782-45efbe1b371d" providerId="ADAL" clId="{A6951F4B-C5D3-403A-B0AA-344AF36237EC}" dt="2023-12-05T09:06:31.195" v="450" actId="478"/>
          <ac:spMkLst>
            <pc:docMk/>
            <pc:sldMk cId="532578755" sldId="597"/>
            <ac:spMk id="5" creationId="{07A00DCB-92E7-A9BD-68E8-BF5AEBA1052C}"/>
          </ac:spMkLst>
        </pc:spChg>
        <pc:spChg chg="add mod">
          <ac:chgData name="曹　日丹" userId="f975b4f2-a558-4c1c-a782-45efbe1b371d" providerId="ADAL" clId="{A6951F4B-C5D3-403A-B0AA-344AF36237EC}" dt="2023-12-05T09:06:31.635" v="451"/>
          <ac:spMkLst>
            <pc:docMk/>
            <pc:sldMk cId="532578755" sldId="597"/>
            <ac:spMk id="6" creationId="{9287FC10-954C-3BCA-BDC1-B07EB7C9CC1F}"/>
          </ac:spMkLst>
        </pc:spChg>
        <pc:spChg chg="mod">
          <ac:chgData name="曹　日丹" userId="f975b4f2-a558-4c1c-a782-45efbe1b371d" providerId="ADAL" clId="{A6951F4B-C5D3-403A-B0AA-344AF36237EC}" dt="2023-12-05T10:07:10.209" v="1063" actId="20577"/>
          <ac:spMkLst>
            <pc:docMk/>
            <pc:sldMk cId="532578755" sldId="597"/>
            <ac:spMk id="7" creationId="{AEBA711A-D924-B908-CAF6-CFF09AB8C42E}"/>
          </ac:spMkLst>
        </pc:spChg>
        <pc:spChg chg="mod">
          <ac:chgData name="曹　日丹" userId="f975b4f2-a558-4c1c-a782-45efbe1b371d" providerId="ADAL" clId="{A6951F4B-C5D3-403A-B0AA-344AF36237EC}" dt="2023-12-05T09:06:31.635" v="451"/>
          <ac:spMkLst>
            <pc:docMk/>
            <pc:sldMk cId="532578755" sldId="597"/>
            <ac:spMk id="9" creationId="{205C36D2-D2D0-A1C1-BABC-6835F2F02E50}"/>
          </ac:spMkLst>
        </pc:spChg>
        <pc:spChg chg="mod">
          <ac:chgData name="曹　日丹" userId="f975b4f2-a558-4c1c-a782-45efbe1b371d" providerId="ADAL" clId="{A6951F4B-C5D3-403A-B0AA-344AF36237EC}" dt="2023-12-05T11:02:13.023" v="1133"/>
          <ac:spMkLst>
            <pc:docMk/>
            <pc:sldMk cId="532578755" sldId="597"/>
            <ac:spMk id="10" creationId="{5B21A929-0F17-518B-1DE9-E674FB623B65}"/>
          </ac:spMkLst>
        </pc:spChg>
        <pc:spChg chg="mod">
          <ac:chgData name="曹　日丹" userId="f975b4f2-a558-4c1c-a782-45efbe1b371d" providerId="ADAL" clId="{A6951F4B-C5D3-403A-B0AA-344AF36237EC}" dt="2023-12-05T09:06:31.635" v="451"/>
          <ac:spMkLst>
            <pc:docMk/>
            <pc:sldMk cId="532578755" sldId="597"/>
            <ac:spMk id="11" creationId="{98227CDF-C64E-DD16-41B6-0429349D0D30}"/>
          </ac:spMkLst>
        </pc:spChg>
        <pc:spChg chg="del mod">
          <ac:chgData name="曹　日丹" userId="f975b4f2-a558-4c1c-a782-45efbe1b371d" providerId="ADAL" clId="{A6951F4B-C5D3-403A-B0AA-344AF36237EC}" dt="2023-12-05T09:14:48.660" v="787" actId="21"/>
          <ac:spMkLst>
            <pc:docMk/>
            <pc:sldMk cId="532578755" sldId="597"/>
            <ac:spMk id="13" creationId="{1ED023A5-85C7-67D7-1BB6-A9F2F5DDC6A1}"/>
          </ac:spMkLst>
        </pc:spChg>
        <pc:spChg chg="add del mod">
          <ac:chgData name="曹　日丹" userId="f975b4f2-a558-4c1c-a782-45efbe1b371d" providerId="ADAL" clId="{A6951F4B-C5D3-403A-B0AA-344AF36237EC}" dt="2023-12-05T09:14:48.660" v="787" actId="21"/>
          <ac:spMkLst>
            <pc:docMk/>
            <pc:sldMk cId="532578755" sldId="597"/>
            <ac:spMk id="14" creationId="{7FFDC0A5-FD17-A628-37E2-39286BD437F9}"/>
          </ac:spMkLst>
        </pc:spChg>
        <pc:spChg chg="del mod">
          <ac:chgData name="曹　日丹" userId="f975b4f2-a558-4c1c-a782-45efbe1b371d" providerId="ADAL" clId="{A6951F4B-C5D3-403A-B0AA-344AF36237EC}" dt="2023-12-05T09:02:26.725" v="321" actId="478"/>
          <ac:spMkLst>
            <pc:docMk/>
            <pc:sldMk cId="532578755" sldId="597"/>
            <ac:spMk id="15" creationId="{7B04645D-D8CF-B45B-07A1-13F121D88D19}"/>
          </ac:spMkLst>
        </pc:spChg>
        <pc:spChg chg="del">
          <ac:chgData name="曹　日丹" userId="f975b4f2-a558-4c1c-a782-45efbe1b371d" providerId="ADAL" clId="{A6951F4B-C5D3-403A-B0AA-344AF36237EC}" dt="2023-12-05T09:02:37.576" v="323" actId="478"/>
          <ac:spMkLst>
            <pc:docMk/>
            <pc:sldMk cId="532578755" sldId="597"/>
            <ac:spMk id="16" creationId="{B340C445-C1ED-D1BC-7556-8EBD6F9A823C}"/>
          </ac:spMkLst>
        </pc:spChg>
        <pc:spChg chg="mod">
          <ac:chgData name="曹　日丹" userId="f975b4f2-a558-4c1c-a782-45efbe1b371d" providerId="ADAL" clId="{A6951F4B-C5D3-403A-B0AA-344AF36237EC}" dt="2023-12-05T09:06:31.635" v="451"/>
          <ac:spMkLst>
            <pc:docMk/>
            <pc:sldMk cId="532578755" sldId="597"/>
            <ac:spMk id="17" creationId="{10FA0CB7-FB15-4920-4480-5BA7253BA8DF}"/>
          </ac:spMkLst>
        </pc:spChg>
        <pc:spChg chg="add mod">
          <ac:chgData name="曹　日丹" userId="f975b4f2-a558-4c1c-a782-45efbe1b371d" providerId="ADAL" clId="{A6951F4B-C5D3-403A-B0AA-344AF36237EC}" dt="2023-12-05T09:07:04.489" v="466" actId="14100"/>
          <ac:spMkLst>
            <pc:docMk/>
            <pc:sldMk cId="532578755" sldId="597"/>
            <ac:spMk id="20" creationId="{7C5C6144-825F-9215-B25D-FFB1A953CA09}"/>
          </ac:spMkLst>
        </pc:spChg>
        <pc:spChg chg="add mod">
          <ac:chgData name="曹　日丹" userId="f975b4f2-a558-4c1c-a782-45efbe1b371d" providerId="ADAL" clId="{A6951F4B-C5D3-403A-B0AA-344AF36237EC}" dt="2023-12-05T10:55:52.850" v="1090" actId="14100"/>
          <ac:spMkLst>
            <pc:docMk/>
            <pc:sldMk cId="532578755" sldId="597"/>
            <ac:spMk id="21" creationId="{FC074159-9174-A572-EF1C-662247841424}"/>
          </ac:spMkLst>
        </pc:spChg>
        <pc:spChg chg="add del mod">
          <ac:chgData name="曹　日丹" userId="f975b4f2-a558-4c1c-a782-45efbe1b371d" providerId="ADAL" clId="{A6951F4B-C5D3-403A-B0AA-344AF36237EC}" dt="2023-12-05T09:14:48.660" v="787" actId="21"/>
          <ac:spMkLst>
            <pc:docMk/>
            <pc:sldMk cId="532578755" sldId="597"/>
            <ac:spMk id="23" creationId="{A34B3323-6984-0490-13C9-C5656063F42E}"/>
          </ac:spMkLst>
        </pc:spChg>
        <pc:grpChg chg="add mod">
          <ac:chgData name="曹　日丹" userId="f975b4f2-a558-4c1c-a782-45efbe1b371d" providerId="ADAL" clId="{A6951F4B-C5D3-403A-B0AA-344AF36237EC}" dt="2023-12-05T09:06:31.635" v="451"/>
          <ac:grpSpMkLst>
            <pc:docMk/>
            <pc:sldMk cId="532578755" sldId="597"/>
            <ac:grpSpMk id="8" creationId="{F0B50876-9C64-EBFE-1B69-93B80CF30177}"/>
          </ac:grpSpMkLst>
        </pc:grpChg>
        <pc:graphicFrameChg chg="del">
          <ac:chgData name="曹　日丹" userId="f975b4f2-a558-4c1c-a782-45efbe1b371d" providerId="ADAL" clId="{A6951F4B-C5D3-403A-B0AA-344AF36237EC}" dt="2023-12-05T09:02:37.576" v="323" actId="478"/>
          <ac:graphicFrameMkLst>
            <pc:docMk/>
            <pc:sldMk cId="532578755" sldId="597"/>
            <ac:graphicFrameMk id="12" creationId="{1C8EE127-F2AD-1256-D45C-EB5B44D6044D}"/>
          </ac:graphicFrameMkLst>
        </pc:graphicFrameChg>
        <pc:picChg chg="add mod">
          <ac:chgData name="曹　日丹" userId="f975b4f2-a558-4c1c-a782-45efbe1b371d" providerId="ADAL" clId="{A6951F4B-C5D3-403A-B0AA-344AF36237EC}" dt="2023-12-05T09:08:15.402" v="528" actId="1076"/>
          <ac:picMkLst>
            <pc:docMk/>
            <pc:sldMk cId="532578755" sldId="597"/>
            <ac:picMk id="22" creationId="{FE5502DD-6B12-4027-0297-6683D001EFB6}"/>
          </ac:picMkLst>
        </pc:picChg>
        <pc:cxnChg chg="mod">
          <ac:chgData name="曹　日丹" userId="f975b4f2-a558-4c1c-a782-45efbe1b371d" providerId="ADAL" clId="{A6951F4B-C5D3-403A-B0AA-344AF36237EC}" dt="2023-12-05T09:06:31.635" v="451"/>
          <ac:cxnSpMkLst>
            <pc:docMk/>
            <pc:sldMk cId="532578755" sldId="597"/>
            <ac:cxnSpMk id="18" creationId="{6D9C8F91-ED30-18F8-D2FE-CB026325AC94}"/>
          </ac:cxnSpMkLst>
        </pc:cxnChg>
        <pc:cxnChg chg="mod">
          <ac:chgData name="曹　日丹" userId="f975b4f2-a558-4c1c-a782-45efbe1b371d" providerId="ADAL" clId="{A6951F4B-C5D3-403A-B0AA-344AF36237EC}" dt="2023-12-05T09:06:31.635" v="451"/>
          <ac:cxnSpMkLst>
            <pc:docMk/>
            <pc:sldMk cId="532578755" sldId="597"/>
            <ac:cxnSpMk id="19" creationId="{01667904-5203-007A-F354-22A8A8695D5C}"/>
          </ac:cxnSpMkLst>
        </pc:cxnChg>
      </pc:sldChg>
      <pc:sldChg chg="addSp delSp modSp new mod">
        <pc:chgData name="曹　日丹" userId="f975b4f2-a558-4c1c-a782-45efbe1b371d" providerId="ADAL" clId="{A6951F4B-C5D3-403A-B0AA-344AF36237EC}" dt="2023-12-05T11:03:03.774" v="1135" actId="1076"/>
        <pc:sldMkLst>
          <pc:docMk/>
          <pc:sldMk cId="1262537959" sldId="598"/>
        </pc:sldMkLst>
        <pc:spChg chg="add del mod">
          <ac:chgData name="曹　日丹" userId="f975b4f2-a558-4c1c-a782-45efbe1b371d" providerId="ADAL" clId="{A6951F4B-C5D3-403A-B0AA-344AF36237EC}" dt="2023-12-05T11:02:47.298" v="1134" actId="478"/>
          <ac:spMkLst>
            <pc:docMk/>
            <pc:sldMk cId="1262537959" sldId="598"/>
            <ac:spMk id="2" creationId="{BD66136D-9B98-1786-25AA-9816662EC59D}"/>
          </ac:spMkLst>
        </pc:spChg>
        <pc:spChg chg="mod">
          <ac:chgData name="曹　日丹" userId="f975b4f2-a558-4c1c-a782-45efbe1b371d" providerId="ADAL" clId="{A6951F4B-C5D3-403A-B0AA-344AF36237EC}" dt="2023-12-05T09:14:29.641" v="786"/>
          <ac:spMkLst>
            <pc:docMk/>
            <pc:sldMk cId="1262537959" sldId="598"/>
            <ac:spMk id="4" creationId="{2A41E280-5470-0C67-36E0-646901A708FF}"/>
          </ac:spMkLst>
        </pc:spChg>
        <pc:spChg chg="mod">
          <ac:chgData name="曹　日丹" userId="f975b4f2-a558-4c1c-a782-45efbe1b371d" providerId="ADAL" clId="{A6951F4B-C5D3-403A-B0AA-344AF36237EC}" dt="2023-12-05T09:14:29.641" v="786"/>
          <ac:spMkLst>
            <pc:docMk/>
            <pc:sldMk cId="1262537959" sldId="598"/>
            <ac:spMk id="5" creationId="{49DD1166-6C76-3AAB-5AFF-82CD025C887C}"/>
          </ac:spMkLst>
        </pc:spChg>
        <pc:spChg chg="mod">
          <ac:chgData name="曹　日丹" userId="f975b4f2-a558-4c1c-a782-45efbe1b371d" providerId="ADAL" clId="{A6951F4B-C5D3-403A-B0AA-344AF36237EC}" dt="2023-12-05T09:14:29.641" v="786"/>
          <ac:spMkLst>
            <pc:docMk/>
            <pc:sldMk cId="1262537959" sldId="598"/>
            <ac:spMk id="6" creationId="{5033A5AB-2DA8-77D5-4F1B-9BF9BAD383C3}"/>
          </ac:spMkLst>
        </pc:spChg>
        <pc:spChg chg="add del mod">
          <ac:chgData name="曹　日丹" userId="f975b4f2-a558-4c1c-a782-45efbe1b371d" providerId="ADAL" clId="{A6951F4B-C5D3-403A-B0AA-344AF36237EC}" dt="2023-12-05T09:15:37.972" v="839" actId="478"/>
          <ac:spMkLst>
            <pc:docMk/>
            <pc:sldMk cId="1262537959" sldId="598"/>
            <ac:spMk id="9" creationId="{DA5FAA97-8A91-686D-9A75-92EF166B5F81}"/>
          </ac:spMkLst>
        </pc:spChg>
        <pc:spChg chg="add mod">
          <ac:chgData name="曹　日丹" userId="f975b4f2-a558-4c1c-a782-45efbe1b371d" providerId="ADAL" clId="{A6951F4B-C5D3-403A-B0AA-344AF36237EC}" dt="2023-12-05T09:15:24.262" v="837" actId="1076"/>
          <ac:spMkLst>
            <pc:docMk/>
            <pc:sldMk cId="1262537959" sldId="598"/>
            <ac:spMk id="10" creationId="{3FA9E316-BA7E-4F3F-625F-CB4FE930BA3C}"/>
          </ac:spMkLst>
        </pc:spChg>
        <pc:spChg chg="add mod">
          <ac:chgData name="曹　日丹" userId="f975b4f2-a558-4c1c-a782-45efbe1b371d" providerId="ADAL" clId="{A6951F4B-C5D3-403A-B0AA-344AF36237EC}" dt="2023-12-05T11:03:03.774" v="1135" actId="1076"/>
          <ac:spMkLst>
            <pc:docMk/>
            <pc:sldMk cId="1262537959" sldId="598"/>
            <ac:spMk id="11" creationId="{31080728-9784-BBF1-601D-C22E30086CAE}"/>
          </ac:spMkLst>
        </pc:spChg>
        <pc:spChg chg="add mod">
          <ac:chgData name="曹　日丹" userId="f975b4f2-a558-4c1c-a782-45efbe1b371d" providerId="ADAL" clId="{A6951F4B-C5D3-403A-B0AA-344AF36237EC}" dt="2023-12-05T09:14:55.885" v="789"/>
          <ac:spMkLst>
            <pc:docMk/>
            <pc:sldMk cId="1262537959" sldId="598"/>
            <ac:spMk id="12" creationId="{A0131719-215F-BB5E-5C52-F0965D796461}"/>
          </ac:spMkLst>
        </pc:spChg>
        <pc:spChg chg="add mod">
          <ac:chgData name="曹　日丹" userId="f975b4f2-a558-4c1c-a782-45efbe1b371d" providerId="ADAL" clId="{A6951F4B-C5D3-403A-B0AA-344AF36237EC}" dt="2023-12-05T09:18:30.039" v="881" actId="14100"/>
          <ac:spMkLst>
            <pc:docMk/>
            <pc:sldMk cId="1262537959" sldId="598"/>
            <ac:spMk id="13" creationId="{B8469213-CCBE-50BD-E76E-8021FCE5E2FA}"/>
          </ac:spMkLst>
        </pc:spChg>
        <pc:spChg chg="add mod">
          <ac:chgData name="曹　日丹" userId="f975b4f2-a558-4c1c-a782-45efbe1b371d" providerId="ADAL" clId="{A6951F4B-C5D3-403A-B0AA-344AF36237EC}" dt="2023-12-05T09:16:24.315" v="848" actId="1076"/>
          <ac:spMkLst>
            <pc:docMk/>
            <pc:sldMk cId="1262537959" sldId="598"/>
            <ac:spMk id="14" creationId="{D6F9BE50-1397-2EAB-D1A5-B69BE6913DBA}"/>
          </ac:spMkLst>
        </pc:spChg>
        <pc:spChg chg="add mod">
          <ac:chgData name="曹　日丹" userId="f975b4f2-a558-4c1c-a782-45efbe1b371d" providerId="ADAL" clId="{A6951F4B-C5D3-403A-B0AA-344AF36237EC}" dt="2023-12-05T09:24:34.441" v="1015" actId="1076"/>
          <ac:spMkLst>
            <pc:docMk/>
            <pc:sldMk cId="1262537959" sldId="598"/>
            <ac:spMk id="16" creationId="{5010E1A8-D347-D8A8-6075-E545C0B55BE1}"/>
          </ac:spMkLst>
        </pc:spChg>
        <pc:spChg chg="add mod">
          <ac:chgData name="曹　日丹" userId="f975b4f2-a558-4c1c-a782-45efbe1b371d" providerId="ADAL" clId="{A6951F4B-C5D3-403A-B0AA-344AF36237EC}" dt="2023-12-05T09:20:01.740" v="903" actId="14100"/>
          <ac:spMkLst>
            <pc:docMk/>
            <pc:sldMk cId="1262537959" sldId="598"/>
            <ac:spMk id="18" creationId="{E1565368-E3B2-CA55-6BE4-6991BCA9219A}"/>
          </ac:spMkLst>
        </pc:spChg>
        <pc:spChg chg="add mod">
          <ac:chgData name="曹　日丹" userId="f975b4f2-a558-4c1c-a782-45efbe1b371d" providerId="ADAL" clId="{A6951F4B-C5D3-403A-B0AA-344AF36237EC}" dt="2023-12-05T09:18:09.294" v="876" actId="14100"/>
          <ac:spMkLst>
            <pc:docMk/>
            <pc:sldMk cId="1262537959" sldId="598"/>
            <ac:spMk id="19" creationId="{D7B77A88-8E85-6FBB-D7B5-6A5D41E55447}"/>
          </ac:spMkLst>
        </pc:spChg>
        <pc:spChg chg="add mod">
          <ac:chgData name="曹　日丹" userId="f975b4f2-a558-4c1c-a782-45efbe1b371d" providerId="ADAL" clId="{A6951F4B-C5D3-403A-B0AA-344AF36237EC}" dt="2023-12-05T09:19:29.121" v="894" actId="555"/>
          <ac:spMkLst>
            <pc:docMk/>
            <pc:sldMk cId="1262537959" sldId="598"/>
            <ac:spMk id="21" creationId="{13C8E3DA-0E6A-7021-EB28-48FFCDA66194}"/>
          </ac:spMkLst>
        </pc:spChg>
        <pc:spChg chg="add mod">
          <ac:chgData name="曹　日丹" userId="f975b4f2-a558-4c1c-a782-45efbe1b371d" providerId="ADAL" clId="{A6951F4B-C5D3-403A-B0AA-344AF36237EC}" dt="2023-12-05T09:19:21.191" v="893" actId="555"/>
          <ac:spMkLst>
            <pc:docMk/>
            <pc:sldMk cId="1262537959" sldId="598"/>
            <ac:spMk id="22" creationId="{E0948762-635A-4BB3-1EE4-F7E754DA887E}"/>
          </ac:spMkLst>
        </pc:spChg>
        <pc:spChg chg="add mod">
          <ac:chgData name="曹　日丹" userId="f975b4f2-a558-4c1c-a782-45efbe1b371d" providerId="ADAL" clId="{A6951F4B-C5D3-403A-B0AA-344AF36237EC}" dt="2023-12-05T09:19:14.227" v="892" actId="554"/>
          <ac:spMkLst>
            <pc:docMk/>
            <pc:sldMk cId="1262537959" sldId="598"/>
            <ac:spMk id="23" creationId="{9B2664A0-A7D7-9013-182D-0DE3F4E5EF33}"/>
          </ac:spMkLst>
        </pc:spChg>
        <pc:spChg chg="add mod">
          <ac:chgData name="曹　日丹" userId="f975b4f2-a558-4c1c-a782-45efbe1b371d" providerId="ADAL" clId="{A6951F4B-C5D3-403A-B0AA-344AF36237EC}" dt="2023-12-05T09:20:01.740" v="903" actId="14100"/>
          <ac:spMkLst>
            <pc:docMk/>
            <pc:sldMk cId="1262537959" sldId="598"/>
            <ac:spMk id="24" creationId="{546DB244-6E73-193B-66EF-8B267CFCE294}"/>
          </ac:spMkLst>
        </pc:spChg>
        <pc:spChg chg="add mod">
          <ac:chgData name="曹　日丹" userId="f975b4f2-a558-4c1c-a782-45efbe1b371d" providerId="ADAL" clId="{A6951F4B-C5D3-403A-B0AA-344AF36237EC}" dt="2023-12-05T09:20:01.740" v="903" actId="14100"/>
          <ac:spMkLst>
            <pc:docMk/>
            <pc:sldMk cId="1262537959" sldId="598"/>
            <ac:spMk id="25" creationId="{31AA5BF6-1DB4-D034-ECFB-EF832994298A}"/>
          </ac:spMkLst>
        </pc:spChg>
        <pc:spChg chg="add mod">
          <ac:chgData name="曹　日丹" userId="f975b4f2-a558-4c1c-a782-45efbe1b371d" providerId="ADAL" clId="{A6951F4B-C5D3-403A-B0AA-344AF36237EC}" dt="2023-12-05T09:20:01.740" v="903" actId="14100"/>
          <ac:spMkLst>
            <pc:docMk/>
            <pc:sldMk cId="1262537959" sldId="598"/>
            <ac:spMk id="26" creationId="{4516FBD6-37F3-24E1-04CC-028DB51BA99A}"/>
          </ac:spMkLst>
        </pc:spChg>
        <pc:spChg chg="add mod">
          <ac:chgData name="曹　日丹" userId="f975b4f2-a558-4c1c-a782-45efbe1b371d" providerId="ADAL" clId="{A6951F4B-C5D3-403A-B0AA-344AF36237EC}" dt="2023-12-05T09:19:55.662" v="902" actId="14100"/>
          <ac:spMkLst>
            <pc:docMk/>
            <pc:sldMk cId="1262537959" sldId="598"/>
            <ac:spMk id="27" creationId="{3F6DAEC6-447E-C0D2-88A3-2D583FF79BA2}"/>
          </ac:spMkLst>
        </pc:spChg>
        <pc:spChg chg="add mod">
          <ac:chgData name="曹　日丹" userId="f975b4f2-a558-4c1c-a782-45efbe1b371d" providerId="ADAL" clId="{A6951F4B-C5D3-403A-B0AA-344AF36237EC}" dt="2023-12-05T09:20:01.740" v="903" actId="14100"/>
          <ac:spMkLst>
            <pc:docMk/>
            <pc:sldMk cId="1262537959" sldId="598"/>
            <ac:spMk id="28" creationId="{FF113911-CF15-888F-F8B9-63BFE62CF95D}"/>
          </ac:spMkLst>
        </pc:spChg>
        <pc:spChg chg="add mod">
          <ac:chgData name="曹　日丹" userId="f975b4f2-a558-4c1c-a782-45efbe1b371d" providerId="ADAL" clId="{A6951F4B-C5D3-403A-B0AA-344AF36237EC}" dt="2023-12-05T09:20:17.912" v="912" actId="14100"/>
          <ac:spMkLst>
            <pc:docMk/>
            <pc:sldMk cId="1262537959" sldId="598"/>
            <ac:spMk id="29" creationId="{7C462602-B33D-22D6-CBF8-007C020BF426}"/>
          </ac:spMkLst>
        </pc:spChg>
        <pc:spChg chg="add mod">
          <ac:chgData name="曹　日丹" userId="f975b4f2-a558-4c1c-a782-45efbe1b371d" providerId="ADAL" clId="{A6951F4B-C5D3-403A-B0AA-344AF36237EC}" dt="2023-12-05T09:20:23.928" v="914" actId="1076"/>
          <ac:spMkLst>
            <pc:docMk/>
            <pc:sldMk cId="1262537959" sldId="598"/>
            <ac:spMk id="30" creationId="{5A5B6B91-0106-7D2B-A582-4D0251EA96DB}"/>
          </ac:spMkLst>
        </pc:spChg>
        <pc:spChg chg="add mod">
          <ac:chgData name="曹　日丹" userId="f975b4f2-a558-4c1c-a782-45efbe1b371d" providerId="ADAL" clId="{A6951F4B-C5D3-403A-B0AA-344AF36237EC}" dt="2023-12-05T09:20:28.797" v="916" actId="1076"/>
          <ac:spMkLst>
            <pc:docMk/>
            <pc:sldMk cId="1262537959" sldId="598"/>
            <ac:spMk id="31" creationId="{79F60CEC-840C-A7DB-33BD-42006861E165}"/>
          </ac:spMkLst>
        </pc:spChg>
        <pc:spChg chg="add mod">
          <ac:chgData name="曹　日丹" userId="f975b4f2-a558-4c1c-a782-45efbe1b371d" providerId="ADAL" clId="{A6951F4B-C5D3-403A-B0AA-344AF36237EC}" dt="2023-12-05T09:20:47.516" v="933" actId="1076"/>
          <ac:spMkLst>
            <pc:docMk/>
            <pc:sldMk cId="1262537959" sldId="598"/>
            <ac:spMk id="32" creationId="{C14618B5-D420-03AC-5DD2-1D844DFE357A}"/>
          </ac:spMkLst>
        </pc:spChg>
        <pc:spChg chg="add mod">
          <ac:chgData name="曹　日丹" userId="f975b4f2-a558-4c1c-a782-45efbe1b371d" providerId="ADAL" clId="{A6951F4B-C5D3-403A-B0AA-344AF36237EC}" dt="2023-12-05T09:20:54.018" v="935" actId="1076"/>
          <ac:spMkLst>
            <pc:docMk/>
            <pc:sldMk cId="1262537959" sldId="598"/>
            <ac:spMk id="33" creationId="{0DEACD75-378D-A7C8-AF0D-436D83D8092A}"/>
          </ac:spMkLst>
        </pc:spChg>
        <pc:spChg chg="add mod">
          <ac:chgData name="曹　日丹" userId="f975b4f2-a558-4c1c-a782-45efbe1b371d" providerId="ADAL" clId="{A6951F4B-C5D3-403A-B0AA-344AF36237EC}" dt="2023-12-05T09:20:57.947" v="937" actId="1076"/>
          <ac:spMkLst>
            <pc:docMk/>
            <pc:sldMk cId="1262537959" sldId="598"/>
            <ac:spMk id="34" creationId="{57EAF004-D06A-64B0-3A2C-52B97A6DDFFA}"/>
          </ac:spMkLst>
        </pc:spChg>
        <pc:spChg chg="add mod">
          <ac:chgData name="曹　日丹" userId="f975b4f2-a558-4c1c-a782-45efbe1b371d" providerId="ADAL" clId="{A6951F4B-C5D3-403A-B0AA-344AF36237EC}" dt="2023-12-05T10:10:53.717" v="1086" actId="14100"/>
          <ac:spMkLst>
            <pc:docMk/>
            <pc:sldMk cId="1262537959" sldId="598"/>
            <ac:spMk id="35" creationId="{C45F1C4C-E578-108D-A7AD-F45047C5CBAD}"/>
          </ac:spMkLst>
        </pc:spChg>
        <pc:spChg chg="add mod">
          <ac:chgData name="曹　日丹" userId="f975b4f2-a558-4c1c-a782-45efbe1b371d" providerId="ADAL" clId="{A6951F4B-C5D3-403A-B0AA-344AF36237EC}" dt="2023-12-05T09:23:05.332" v="988" actId="14100"/>
          <ac:spMkLst>
            <pc:docMk/>
            <pc:sldMk cId="1262537959" sldId="598"/>
            <ac:spMk id="46" creationId="{82B70FFE-376F-2353-99BC-207C08D36D3C}"/>
          </ac:spMkLst>
        </pc:spChg>
        <pc:spChg chg="add mod">
          <ac:chgData name="曹　日丹" userId="f975b4f2-a558-4c1c-a782-45efbe1b371d" providerId="ADAL" clId="{A6951F4B-C5D3-403A-B0AA-344AF36237EC}" dt="2023-12-05T09:23:45.127" v="1003" actId="20577"/>
          <ac:spMkLst>
            <pc:docMk/>
            <pc:sldMk cId="1262537959" sldId="598"/>
            <ac:spMk id="47" creationId="{ACA03B10-C885-1DFD-C498-3C63614458F3}"/>
          </ac:spMkLst>
        </pc:spChg>
        <pc:spChg chg="add mod">
          <ac:chgData name="曹　日丹" userId="f975b4f2-a558-4c1c-a782-45efbe1b371d" providerId="ADAL" clId="{A6951F4B-C5D3-403A-B0AA-344AF36237EC}" dt="2023-12-05T09:24:00.990" v="1008" actId="1076"/>
          <ac:spMkLst>
            <pc:docMk/>
            <pc:sldMk cId="1262537959" sldId="598"/>
            <ac:spMk id="48" creationId="{9A9EFE84-56F4-804F-6870-38906FCE711C}"/>
          </ac:spMkLst>
        </pc:spChg>
        <pc:spChg chg="add mod">
          <ac:chgData name="曹　日丹" userId="f975b4f2-a558-4c1c-a782-45efbe1b371d" providerId="ADAL" clId="{A6951F4B-C5D3-403A-B0AA-344AF36237EC}" dt="2023-12-05T09:24:11.841" v="1014" actId="20577"/>
          <ac:spMkLst>
            <pc:docMk/>
            <pc:sldMk cId="1262537959" sldId="598"/>
            <ac:spMk id="49" creationId="{7F493143-A754-82DC-4A26-2D840E4873D1}"/>
          </ac:spMkLst>
        </pc:spChg>
        <pc:spChg chg="add mod">
          <ac:chgData name="曹　日丹" userId="f975b4f2-a558-4c1c-a782-45efbe1b371d" providerId="ADAL" clId="{A6951F4B-C5D3-403A-B0AA-344AF36237EC}" dt="2023-12-05T09:25:42.462" v="1048" actId="207"/>
          <ac:spMkLst>
            <pc:docMk/>
            <pc:sldMk cId="1262537959" sldId="598"/>
            <ac:spMk id="55" creationId="{A57667D3-67AE-A9B5-962A-8FB4FCBD9E70}"/>
          </ac:spMkLst>
        </pc:spChg>
        <pc:grpChg chg="add mod">
          <ac:chgData name="曹　日丹" userId="f975b4f2-a558-4c1c-a782-45efbe1b371d" providerId="ADAL" clId="{A6951F4B-C5D3-403A-B0AA-344AF36237EC}" dt="2023-12-05T09:14:29.641" v="786"/>
          <ac:grpSpMkLst>
            <pc:docMk/>
            <pc:sldMk cId="1262537959" sldId="598"/>
            <ac:grpSpMk id="3" creationId="{4CA2A828-E811-ED64-1B6D-0F7CDDEBF50B}"/>
          </ac:grpSpMkLst>
        </pc:grpChg>
        <pc:cxnChg chg="mod">
          <ac:chgData name="曹　日丹" userId="f975b4f2-a558-4c1c-a782-45efbe1b371d" providerId="ADAL" clId="{A6951F4B-C5D3-403A-B0AA-344AF36237EC}" dt="2023-12-05T09:14:29.641" v="786"/>
          <ac:cxnSpMkLst>
            <pc:docMk/>
            <pc:sldMk cId="1262537959" sldId="598"/>
            <ac:cxnSpMk id="7" creationId="{01D7CABB-97AA-392F-8F5B-9D4ECA1079DB}"/>
          </ac:cxnSpMkLst>
        </pc:cxnChg>
        <pc:cxnChg chg="mod">
          <ac:chgData name="曹　日丹" userId="f975b4f2-a558-4c1c-a782-45efbe1b371d" providerId="ADAL" clId="{A6951F4B-C5D3-403A-B0AA-344AF36237EC}" dt="2023-12-05T09:14:29.641" v="786"/>
          <ac:cxnSpMkLst>
            <pc:docMk/>
            <pc:sldMk cId="1262537959" sldId="598"/>
            <ac:cxnSpMk id="8" creationId="{E21B9087-D62D-A360-55EC-C534F2199C9D}"/>
          </ac:cxnSpMkLst>
        </pc:cxnChg>
        <pc:cxnChg chg="add mod">
          <ac:chgData name="曹　日丹" userId="f975b4f2-a558-4c1c-a782-45efbe1b371d" providerId="ADAL" clId="{A6951F4B-C5D3-403A-B0AA-344AF36237EC}" dt="2023-12-05T09:24:58.047" v="1021" actId="14100"/>
          <ac:cxnSpMkLst>
            <pc:docMk/>
            <pc:sldMk cId="1262537959" sldId="598"/>
            <ac:cxnSpMk id="37" creationId="{1536F5FC-7686-B8BC-EB71-D8E4422E11BA}"/>
          </ac:cxnSpMkLst>
        </pc:cxnChg>
        <pc:cxnChg chg="add mod">
          <ac:chgData name="曹　日丹" userId="f975b4f2-a558-4c1c-a782-45efbe1b371d" providerId="ADAL" clId="{A6951F4B-C5D3-403A-B0AA-344AF36237EC}" dt="2023-12-05T09:21:53.337" v="968" actId="14100"/>
          <ac:cxnSpMkLst>
            <pc:docMk/>
            <pc:sldMk cId="1262537959" sldId="598"/>
            <ac:cxnSpMk id="39" creationId="{3DA39FA3-7E10-FE06-ADE6-2A1405D7C226}"/>
          </ac:cxnSpMkLst>
        </pc:cxnChg>
        <pc:cxnChg chg="add mod">
          <ac:chgData name="曹　日丹" userId="f975b4f2-a558-4c1c-a782-45efbe1b371d" providerId="ADAL" clId="{A6951F4B-C5D3-403A-B0AA-344AF36237EC}" dt="2023-12-05T09:21:56.651" v="970" actId="1076"/>
          <ac:cxnSpMkLst>
            <pc:docMk/>
            <pc:sldMk cId="1262537959" sldId="598"/>
            <ac:cxnSpMk id="41" creationId="{5D03106F-5C2B-8D81-DB0D-4879E5BAE302}"/>
          </ac:cxnSpMkLst>
        </pc:cxnChg>
        <pc:cxnChg chg="add mod">
          <ac:chgData name="曹　日丹" userId="f975b4f2-a558-4c1c-a782-45efbe1b371d" providerId="ADAL" clId="{A6951F4B-C5D3-403A-B0AA-344AF36237EC}" dt="2023-12-05T09:21:59.840" v="972" actId="1076"/>
          <ac:cxnSpMkLst>
            <pc:docMk/>
            <pc:sldMk cId="1262537959" sldId="598"/>
            <ac:cxnSpMk id="42" creationId="{01826E62-793C-10F6-5B79-C4E85A5B3BE0}"/>
          </ac:cxnSpMkLst>
        </pc:cxnChg>
        <pc:cxnChg chg="add mod">
          <ac:chgData name="曹　日丹" userId="f975b4f2-a558-4c1c-a782-45efbe1b371d" providerId="ADAL" clId="{A6951F4B-C5D3-403A-B0AA-344AF36237EC}" dt="2023-12-05T09:22:16.769" v="975" actId="208"/>
          <ac:cxnSpMkLst>
            <pc:docMk/>
            <pc:sldMk cId="1262537959" sldId="598"/>
            <ac:cxnSpMk id="43" creationId="{0F4CD121-0B6D-5C27-9F0A-12D7CB1FB98D}"/>
          </ac:cxnSpMkLst>
        </pc:cxnChg>
        <pc:cxnChg chg="add mod">
          <ac:chgData name="曹　日丹" userId="f975b4f2-a558-4c1c-a782-45efbe1b371d" providerId="ADAL" clId="{A6951F4B-C5D3-403A-B0AA-344AF36237EC}" dt="2023-12-05T09:22:23.270" v="977" actId="1076"/>
          <ac:cxnSpMkLst>
            <pc:docMk/>
            <pc:sldMk cId="1262537959" sldId="598"/>
            <ac:cxnSpMk id="44" creationId="{06EC88C2-68BA-8295-C65E-45DA358B8716}"/>
          </ac:cxnSpMkLst>
        </pc:cxnChg>
        <pc:cxnChg chg="add mod">
          <ac:chgData name="曹　日丹" userId="f975b4f2-a558-4c1c-a782-45efbe1b371d" providerId="ADAL" clId="{A6951F4B-C5D3-403A-B0AA-344AF36237EC}" dt="2023-12-05T09:22:27.531" v="979" actId="1076"/>
          <ac:cxnSpMkLst>
            <pc:docMk/>
            <pc:sldMk cId="1262537959" sldId="598"/>
            <ac:cxnSpMk id="45" creationId="{F31C069D-C644-B697-9149-DD7A0949B628}"/>
          </ac:cxnSpMkLst>
        </pc:cxnChg>
        <pc:cxnChg chg="add mod">
          <ac:chgData name="曹　日丹" userId="f975b4f2-a558-4c1c-a782-45efbe1b371d" providerId="ADAL" clId="{A6951F4B-C5D3-403A-B0AA-344AF36237EC}" dt="2023-12-05T09:25:03.340" v="1023" actId="14100"/>
          <ac:cxnSpMkLst>
            <pc:docMk/>
            <pc:sldMk cId="1262537959" sldId="598"/>
            <ac:cxnSpMk id="50" creationId="{DF04DE90-626B-920B-B5C0-80F2371286D1}"/>
          </ac:cxnSpMkLst>
        </pc:cxnChg>
        <pc:cxnChg chg="add mod">
          <ac:chgData name="曹　日丹" userId="f975b4f2-a558-4c1c-a782-45efbe1b371d" providerId="ADAL" clId="{A6951F4B-C5D3-403A-B0AA-344AF36237EC}" dt="2023-12-05T09:25:56.486" v="1053" actId="14100"/>
          <ac:cxnSpMkLst>
            <pc:docMk/>
            <pc:sldMk cId="1262537959" sldId="598"/>
            <ac:cxnSpMk id="56" creationId="{1FFE75B3-29A0-596C-76BC-EA33A58BFEDC}"/>
          </ac:cxnSpMkLst>
        </pc:cxnChg>
      </pc:sldChg>
      <pc:sldChg chg="new del">
        <pc:chgData name="曹　日丹" userId="f975b4f2-a558-4c1c-a782-45efbe1b371d" providerId="ADAL" clId="{A6951F4B-C5D3-403A-B0AA-344AF36237EC}" dt="2023-12-05T08:43:59.540" v="318" actId="47"/>
        <pc:sldMkLst>
          <pc:docMk/>
          <pc:sldMk cId="2816900432" sldId="598"/>
        </pc:sldMkLst>
      </pc:sldChg>
      <pc:sldChg chg="add del">
        <pc:chgData name="曹　日丹" userId="f975b4f2-a558-4c1c-a782-45efbe1b371d" providerId="ADAL" clId="{A6951F4B-C5D3-403A-B0AA-344AF36237EC}" dt="2023-12-05T08:39:24.551" v="310" actId="47"/>
        <pc:sldMkLst>
          <pc:docMk/>
          <pc:sldMk cId="3685372557" sldId="59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A952B8-2186-461B-83D0-8B2D35AC5431}" type="datetimeFigureOut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05166-3814-486B-B788-3BFC02E542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5111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F6D7B4-E1EE-D6C5-9E2B-42E5EB8BC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F32AA1B-8BA8-678D-D61F-58E453E6E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2E4061-8EF0-28CC-E531-FD6D24E15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DA3F-7D4E-4B23-8BEE-AD79AD107B40}" type="datetime1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F4F118C-F4AE-927C-E625-D0D96D5AB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933A5A4-5DF5-C20F-4783-254B05A9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268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DEB76-35A3-35A4-9C56-59CE97F8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195BFBC-3DCD-2A8B-8EC3-2B5415150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468C8F-91C2-FFE4-4046-93CC5FED4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63357-37EE-4D7C-882E-EDEBCD95DE75}" type="datetime1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9A1442-9018-4EFE-A11B-80EB1ED94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F15245-37A1-0F1E-BB9B-7251C108D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2983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BE91CEA-7FF6-639D-651E-6EB1DC60A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3EA423-B47A-5D05-6581-4714071D7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FAEF2F-75C1-F12D-B0EE-0D82C9137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9FA4-CEF1-4A57-99AA-BB96938FAFFE}" type="datetime1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D16A360-5CF2-53D0-B091-B1935915F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F6C54E0-2D58-E821-7395-D19DFF3D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1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544CD9-D75B-5502-25AD-FF63CEE5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DE774A-B3E1-3E94-6368-982B2ABAC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57901B-EF67-D5E6-A0BE-44DDA4AED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AC90-440F-484C-AA29-007C269B97FA}" type="datetime1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724D98-BF9A-93E9-0961-8A27BDDF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4880714-988F-5CA0-A459-0F4412EC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849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2A0C3B-F256-C2E7-B4BC-9E4284A0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72D57A-AAC0-14C5-35F3-D875AC071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D6E1BE3-E62D-312F-1708-D4371558E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30DA-1F6F-4CF1-B715-FE4FD12297E3}" type="datetime1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72980C-EE22-23A1-E41E-B2B339652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9887451-D1A0-F619-F196-6F7AE3E61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600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82F511-E24C-4680-D4AB-985A23F52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702213-2982-5608-BC4C-0D8878A03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6A1C0EF-A1B8-5C80-A7B6-59DDB751A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6A19C35-CF61-E356-F814-50F88FBD1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FFEE-1C32-4B09-9047-606BDD75B536}" type="datetime1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D710D64-C8AD-6551-EF0E-47789F930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5657119-8D97-44A1-56C4-38FDF508E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3879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02836A-5BBC-A7C0-0DC2-604CA7662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0CE456C-E59D-068F-A3EF-3231A8547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2EE0727-33F5-D383-44CF-39B36FB11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6374E7F-BCF9-822E-307A-12B1458803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D8C2CA4-82C7-205F-2697-27E34A7118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4A8E64B-85CF-CC74-7C96-94676E5E4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0492-128A-4690-BBDB-DA11E7634B13}" type="datetime1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D6D5F4C-7EB0-90EC-ECEF-010E4199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D08C1A8-5623-554B-0ADA-C59CBD2F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822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94B7CE-6BA3-E475-C31E-6D2087A1D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D559A03-2B57-BDB2-7CF7-31EBC0025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BD716-B347-4408-A252-5D4FB4C458B3}" type="datetime1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89DEBA5-3D56-3B8E-E2D8-5924C5741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ABBF240-CE0C-ACCD-CC79-2644E274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9131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AD70056-4D53-858E-E75D-DA7DE9028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CBA5-9AED-492E-870D-84EEF7FFBB19}" type="datetime1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1C69241-17F8-0A38-3B08-CC13B81C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B68172-33A3-9C63-86BD-A0DFDBB9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046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786F7E-E179-3761-D310-7408EE571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2B65945-E32C-125B-B52E-AC0BDB37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1C72FCD-DB70-E552-1116-46A38C5B6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5F4D433-ABDB-AE8A-BD4F-4230BC396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64E75-60BA-4D72-B648-55C54C43EBAB}" type="datetime1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311DFEA-6D27-D63E-41B7-CB7298D1F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950BDCA-3DBD-1E36-4425-4716699A0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4567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DBFF91-3676-86AA-E462-CB7A82515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51E2725-6D51-3C4E-45E6-0800C93CC1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9BCEBDD-0E46-C64E-5368-B8B732EF5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DC396F-9654-E6D5-D118-AFE070189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3787A-D694-47F8-9AAC-2C0726AA329B}" type="datetime1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F4C0AB-9A37-1372-396D-395FE8E42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0FB7BD-D4D2-DF02-DDFA-ACBB2B23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390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3161AA9-1EBB-847A-A29E-D8004DC3D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FAF02BD-C98B-9CCB-57AD-C42DDE27C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0E90E4-EFC8-F57A-D9A6-690952249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50D7D-BB44-485B-BE0B-70A18A64E60F}" type="datetime1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F8161D-EB61-605A-0E3A-2FA95919F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263A9CD-82FD-9E9F-F240-1144FECEB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ED96A-F066-47E4-9553-675BF62349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4176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?hl=ja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?hl=ja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?hl=ja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?hl=ja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AF642EC-3A16-5DAE-2DB0-E4989EFCF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8"/>
          <a:stretch/>
        </p:blipFill>
        <p:spPr>
          <a:xfrm>
            <a:off x="0" y="926274"/>
            <a:ext cx="12192000" cy="574686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031ECE-FD5A-9B2B-95E8-D3BE68725929}"/>
              </a:ext>
            </a:extLst>
          </p:cNvPr>
          <p:cNvSpPr txBox="1"/>
          <p:nvPr/>
        </p:nvSpPr>
        <p:spPr>
          <a:xfrm>
            <a:off x="2744189" y="234037"/>
            <a:ext cx="6703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/>
              <a:t>演習授業中の質問対応について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AAB2F5-DD23-CCDB-2FED-F7828A2AEDD3}"/>
              </a:ext>
            </a:extLst>
          </p:cNvPr>
          <p:cNvSpPr/>
          <p:nvPr/>
        </p:nvSpPr>
        <p:spPr>
          <a:xfrm>
            <a:off x="9357756" y="5658592"/>
            <a:ext cx="1401288" cy="2731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C0CB2C8E-8D1F-484A-F354-1F16511FFFC1}"/>
              </a:ext>
            </a:extLst>
          </p:cNvPr>
          <p:cNvSpPr/>
          <p:nvPr/>
        </p:nvSpPr>
        <p:spPr>
          <a:xfrm rot="5400000">
            <a:off x="9724351" y="5033598"/>
            <a:ext cx="668097" cy="4631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1E236E-9988-B05F-40AA-E38B16B559CF}"/>
              </a:ext>
            </a:extLst>
          </p:cNvPr>
          <p:cNvSpPr/>
          <p:nvPr/>
        </p:nvSpPr>
        <p:spPr>
          <a:xfrm>
            <a:off x="5628409" y="3129944"/>
            <a:ext cx="5083134" cy="175526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ja-JP" altLang="en-US" sz="2400" dirty="0">
                <a:solidFill>
                  <a:schemeClr val="tx1"/>
                </a:solidFill>
              </a:rPr>
              <a:t>質問内容を入力して、「</a:t>
            </a:r>
            <a:r>
              <a:rPr kumimoji="1" lang="ja-JP" altLang="en-US" sz="2400" b="1" dirty="0">
                <a:solidFill>
                  <a:schemeClr val="tx1"/>
                </a:solidFill>
              </a:rPr>
              <a:t>全員</a:t>
            </a:r>
            <a:r>
              <a:rPr kumimoji="1" lang="ja-JP" altLang="en-US" sz="2400" dirty="0">
                <a:solidFill>
                  <a:schemeClr val="tx1"/>
                </a:solidFill>
              </a:rPr>
              <a:t>」宛てに送信してください。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84AAFA5-9CBB-C883-47A0-16C8E5D82D25}"/>
              </a:ext>
            </a:extLst>
          </p:cNvPr>
          <p:cNvSpPr/>
          <p:nvPr/>
        </p:nvSpPr>
        <p:spPr>
          <a:xfrm>
            <a:off x="3703121" y="5795158"/>
            <a:ext cx="2335481" cy="338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C88FF8E-FB38-B6E8-2AC8-5204DBA7DACC}"/>
              </a:ext>
            </a:extLst>
          </p:cNvPr>
          <p:cNvSpPr/>
          <p:nvPr/>
        </p:nvSpPr>
        <p:spPr>
          <a:xfrm>
            <a:off x="816428" y="3123210"/>
            <a:ext cx="4016829" cy="173083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ja-JP" altLang="en-US" sz="2400" dirty="0">
                <a:solidFill>
                  <a:schemeClr val="tx1"/>
                </a:solidFill>
              </a:rPr>
              <a:t>演習にエラーが出たなど問題があったらリアクションの</a:t>
            </a:r>
            <a:r>
              <a:rPr kumimoji="1" lang="ja-JP" altLang="en-US" sz="2400" b="1" dirty="0">
                <a:solidFill>
                  <a:schemeClr val="tx1"/>
                </a:solidFill>
              </a:rPr>
              <a:t>挙手</a:t>
            </a:r>
            <a:r>
              <a:rPr kumimoji="1" lang="ja-JP" altLang="en-US" sz="2400" dirty="0">
                <a:solidFill>
                  <a:schemeClr val="tx1"/>
                </a:solidFill>
              </a:rPr>
              <a:t>を押してください。</a:t>
            </a: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FF3EDBC8-DCF7-E1C7-0A99-13B860C73C7A}"/>
              </a:ext>
            </a:extLst>
          </p:cNvPr>
          <p:cNvSpPr/>
          <p:nvPr/>
        </p:nvSpPr>
        <p:spPr>
          <a:xfrm rot="5400000">
            <a:off x="3548741" y="4879275"/>
            <a:ext cx="451262" cy="4631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936E4F1-5304-E4C5-C565-7FE8D086E07B}"/>
              </a:ext>
            </a:extLst>
          </p:cNvPr>
          <p:cNvSpPr/>
          <p:nvPr/>
        </p:nvSpPr>
        <p:spPr>
          <a:xfrm>
            <a:off x="4502726" y="6133605"/>
            <a:ext cx="716479" cy="5395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DA98CBD-40F9-6EE6-3253-4729B0C01205}"/>
              </a:ext>
            </a:extLst>
          </p:cNvPr>
          <p:cNvSpPr txBox="1"/>
          <p:nvPr/>
        </p:nvSpPr>
        <p:spPr>
          <a:xfrm>
            <a:off x="2824842" y="1867862"/>
            <a:ext cx="6095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ja-JP" altLang="en-US" sz="2400" b="1" dirty="0">
                <a:solidFill>
                  <a:schemeClr val="bg1"/>
                </a:solidFill>
              </a:rPr>
              <a:t>演習授業中の質問をチューターの先生方が対応させていただきます。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2691EEFF-B8DC-FE12-B271-286D2AEE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50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17FFC36-F781-FFD7-077D-BEAF906B6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DBB1C-C0E9-4679-85F5-EA56F2B9158A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C3CCCD0-2A8E-005D-E5F9-817C24C1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68" y="1465200"/>
            <a:ext cx="9383758" cy="5392800"/>
          </a:xfrm>
          <a:prstGeom prst="rect">
            <a:avLst/>
          </a:prstGeom>
        </p:spPr>
      </p:pic>
      <p:sp>
        <p:nvSpPr>
          <p:cNvPr id="10" name="矢印: 右 9">
            <a:extLst>
              <a:ext uri="{FF2B5EF4-FFF2-40B4-BE49-F238E27FC236}">
                <a16:creationId xmlns:a16="http://schemas.microsoft.com/office/drawing/2014/main" id="{6BA78DAD-2F85-3D9C-DDA4-662AEF9DF7EC}"/>
              </a:ext>
            </a:extLst>
          </p:cNvPr>
          <p:cNvSpPr/>
          <p:nvPr/>
        </p:nvSpPr>
        <p:spPr>
          <a:xfrm>
            <a:off x="479127" y="1577130"/>
            <a:ext cx="1132358" cy="8640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011844CB-7F58-279E-2771-6052FF183EAA}"/>
              </a:ext>
            </a:extLst>
          </p:cNvPr>
          <p:cNvSpPr/>
          <p:nvPr/>
        </p:nvSpPr>
        <p:spPr>
          <a:xfrm>
            <a:off x="748002" y="2280936"/>
            <a:ext cx="1132358" cy="8640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AC59D09-CF86-372A-1DDB-09FB2787FB57}"/>
              </a:ext>
            </a:extLst>
          </p:cNvPr>
          <p:cNvSpPr txBox="1"/>
          <p:nvPr/>
        </p:nvSpPr>
        <p:spPr>
          <a:xfrm>
            <a:off x="136732" y="123911"/>
            <a:ext cx="15724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Python</a:t>
            </a:r>
            <a:r>
              <a:rPr kumimoji="1" lang="ja-JP" altLang="en-US" b="1" dirty="0"/>
              <a:t>基礎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10D3632-138A-5A79-5332-5B4F99CF84E7}"/>
              </a:ext>
            </a:extLst>
          </p:cNvPr>
          <p:cNvSpPr txBox="1"/>
          <p:nvPr/>
        </p:nvSpPr>
        <p:spPr>
          <a:xfrm>
            <a:off x="479127" y="704566"/>
            <a:ext cx="3849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b="1" dirty="0"/>
              <a:t>検索google colab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10C121D-2D07-9FD6-DF10-38D094E31FDE}"/>
              </a:ext>
            </a:extLst>
          </p:cNvPr>
          <p:cNvSpPr txBox="1"/>
          <p:nvPr/>
        </p:nvSpPr>
        <p:spPr>
          <a:xfrm>
            <a:off x="3726735" y="697099"/>
            <a:ext cx="84652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800" b="1"/>
            </a:lvl1pPr>
          </a:lstStyle>
          <a:p>
            <a:r>
              <a:rPr lang="en-US" altLang="ja-JP" dirty="0" err="1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Colaboratory</a:t>
            </a:r>
            <a:r>
              <a:rPr lang="en-US" altLang="ja-JP" dirty="0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ja-JP" altLang="en-US" dirty="0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へようこそ </a:t>
            </a:r>
            <a:r>
              <a:rPr lang="en-US" altLang="ja-JP" dirty="0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en-US" altLang="ja-JP" dirty="0" err="1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Colaboratory</a:t>
            </a:r>
            <a:r>
              <a:rPr lang="en-US" altLang="ja-JP" dirty="0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Google</a:t>
            </a:r>
            <a:endParaRPr lang="en-US" altLang="ja-JP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29AECD2-412D-BE93-FFE1-D9E554CA1FA6}"/>
              </a:ext>
            </a:extLst>
          </p:cNvPr>
          <p:cNvSpPr txBox="1"/>
          <p:nvPr/>
        </p:nvSpPr>
        <p:spPr>
          <a:xfrm>
            <a:off x="1709158" y="126979"/>
            <a:ext cx="309678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marL="342900" indent="-342900">
              <a:buAutoNum type="arabicPeriod"/>
              <a:defRPr/>
            </a:lvl1pPr>
          </a:lstStyle>
          <a:p>
            <a:pPr marL="0" indent="0">
              <a:buNone/>
            </a:pPr>
            <a:r>
              <a:rPr lang="ja-JP" altLang="en-US" b="1" dirty="0"/>
              <a:t>プログラミング基礎</a:t>
            </a:r>
          </a:p>
        </p:txBody>
      </p:sp>
    </p:spTree>
    <p:extLst>
      <p:ext uri="{BB962C8B-B14F-4D97-AF65-F5344CB8AC3E}">
        <p14:creationId xmlns:p14="http://schemas.microsoft.com/office/powerpoint/2010/main" val="1193786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E2EBDD59-A2E5-9C8E-18D0-156D127E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DBB1C-C0E9-4679-85F5-EA56F2B9158A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5BC642D4-E299-80BA-F0F5-04D985AA9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27" y="1371841"/>
            <a:ext cx="8758054" cy="5426291"/>
          </a:xfrm>
          <a:prstGeom prst="rect">
            <a:avLst/>
          </a:prstGeom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FDC5C8D-00F7-B210-D93A-A03E3FC8F816}"/>
              </a:ext>
            </a:extLst>
          </p:cNvPr>
          <p:cNvSpPr/>
          <p:nvPr/>
        </p:nvSpPr>
        <p:spPr>
          <a:xfrm>
            <a:off x="293615" y="3137483"/>
            <a:ext cx="2097247" cy="7717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矢印: 右 31">
            <a:extLst>
              <a:ext uri="{FF2B5EF4-FFF2-40B4-BE49-F238E27FC236}">
                <a16:creationId xmlns:a16="http://schemas.microsoft.com/office/drawing/2014/main" id="{D5EBF691-1A1C-0DD4-38D3-B21A8F51ED1D}"/>
              </a:ext>
            </a:extLst>
          </p:cNvPr>
          <p:cNvSpPr/>
          <p:nvPr/>
        </p:nvSpPr>
        <p:spPr>
          <a:xfrm>
            <a:off x="-52470" y="3130493"/>
            <a:ext cx="692170" cy="8640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0F373AC4-EF45-84D3-F70D-A720507EBE7C}"/>
              </a:ext>
            </a:extLst>
          </p:cNvPr>
          <p:cNvSpPr/>
          <p:nvPr/>
        </p:nvSpPr>
        <p:spPr>
          <a:xfrm rot="10800000" flipH="1">
            <a:off x="2027948" y="3055258"/>
            <a:ext cx="579894" cy="57774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6693FCA-C8AC-721D-ED0F-BD5F1E676D2F}"/>
              </a:ext>
            </a:extLst>
          </p:cNvPr>
          <p:cNvSpPr/>
          <p:nvPr/>
        </p:nvSpPr>
        <p:spPr>
          <a:xfrm>
            <a:off x="2607841" y="3082623"/>
            <a:ext cx="5182847" cy="5230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</a:rPr>
              <a:t>演習</a:t>
            </a:r>
            <a:r>
              <a:rPr lang="en-US" altLang="ja-JP" sz="3200" b="1" dirty="0">
                <a:solidFill>
                  <a:schemeClr val="tx1"/>
                </a:solidFill>
              </a:rPr>
              <a:t>5</a:t>
            </a:r>
            <a:r>
              <a:rPr lang="ja-JP" altLang="en-US" sz="3200" b="1" dirty="0">
                <a:solidFill>
                  <a:schemeClr val="tx1"/>
                </a:solidFill>
              </a:rPr>
              <a:t>コード</a:t>
            </a:r>
            <a:r>
              <a:rPr lang="en-US" altLang="ja-JP" sz="3200" b="1" dirty="0">
                <a:solidFill>
                  <a:schemeClr val="tx1"/>
                </a:solidFill>
              </a:rPr>
              <a:t>.</a:t>
            </a:r>
            <a:r>
              <a:rPr lang="en-US" altLang="ja-JP" sz="3200" b="1" dirty="0" err="1">
                <a:solidFill>
                  <a:schemeClr val="tx1"/>
                </a:solidFill>
              </a:rPr>
              <a:t>ipynb</a:t>
            </a:r>
            <a:endParaRPr lang="ja-JP" altLang="en-US" sz="3200" b="1" dirty="0">
              <a:solidFill>
                <a:schemeClr val="tx1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C9C3B74-F70E-CE73-FCE4-9F262891ACE5}"/>
              </a:ext>
            </a:extLst>
          </p:cNvPr>
          <p:cNvSpPr txBox="1"/>
          <p:nvPr/>
        </p:nvSpPr>
        <p:spPr>
          <a:xfrm>
            <a:off x="136732" y="123911"/>
            <a:ext cx="15724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Python</a:t>
            </a:r>
            <a:r>
              <a:rPr kumimoji="1" lang="ja-JP" altLang="en-US" b="1" dirty="0"/>
              <a:t>基礎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43E6F9-AEB0-7E83-987A-482B3E6E75BA}"/>
              </a:ext>
            </a:extLst>
          </p:cNvPr>
          <p:cNvSpPr txBox="1"/>
          <p:nvPr/>
        </p:nvSpPr>
        <p:spPr>
          <a:xfrm>
            <a:off x="479127" y="704566"/>
            <a:ext cx="3849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b="1" dirty="0"/>
              <a:t>検索google colab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C604AF8-C0AA-A8EC-DC40-318612475FA2}"/>
              </a:ext>
            </a:extLst>
          </p:cNvPr>
          <p:cNvSpPr txBox="1"/>
          <p:nvPr/>
        </p:nvSpPr>
        <p:spPr>
          <a:xfrm>
            <a:off x="3726735" y="697099"/>
            <a:ext cx="84652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800" b="1"/>
            </a:lvl1pPr>
          </a:lstStyle>
          <a:p>
            <a:r>
              <a:rPr lang="en-US" altLang="ja-JP" dirty="0" err="1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Colaboratory</a:t>
            </a:r>
            <a:r>
              <a:rPr lang="en-US" altLang="ja-JP" dirty="0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ja-JP" altLang="en-US" dirty="0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へようこそ </a:t>
            </a:r>
            <a:r>
              <a:rPr lang="en-US" altLang="ja-JP" dirty="0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en-US" altLang="ja-JP" dirty="0" err="1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Colaboratory</a:t>
            </a:r>
            <a:r>
              <a:rPr lang="en-US" altLang="ja-JP" dirty="0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Google</a:t>
            </a:r>
            <a:endParaRPr lang="en-US" altLang="ja-JP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492D19A-0F0B-47E1-0AAA-3E59CA6893DC}"/>
              </a:ext>
            </a:extLst>
          </p:cNvPr>
          <p:cNvSpPr txBox="1"/>
          <p:nvPr/>
        </p:nvSpPr>
        <p:spPr>
          <a:xfrm>
            <a:off x="1709158" y="126979"/>
            <a:ext cx="309678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marL="342900" indent="-342900">
              <a:buAutoNum type="arabicPeriod"/>
              <a:defRPr/>
            </a:lvl1pPr>
          </a:lstStyle>
          <a:p>
            <a:pPr marL="0" indent="0">
              <a:buNone/>
            </a:pPr>
            <a:r>
              <a:rPr lang="ja-JP" altLang="en-US" b="1" dirty="0"/>
              <a:t>プログラミング基礎</a:t>
            </a:r>
          </a:p>
        </p:txBody>
      </p:sp>
    </p:spTree>
    <p:extLst>
      <p:ext uri="{BB962C8B-B14F-4D97-AF65-F5344CB8AC3E}">
        <p14:creationId xmlns:p14="http://schemas.microsoft.com/office/powerpoint/2010/main" val="3660272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BF03CB8F-602F-769F-46CB-C34F3FE38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50" y="1317338"/>
            <a:ext cx="9563450" cy="511024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9C5162-7745-9AA0-DB16-56CFAD7FD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27DBB1C-C0E9-4679-85F5-EA56F2B9158A}" type="slidenum">
              <a:rPr kumimoji="1" lang="ja-JP" alt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12</a:t>
            </a:fld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75F5284-7210-533E-D643-02794216E9EA}"/>
              </a:ext>
            </a:extLst>
          </p:cNvPr>
          <p:cNvSpPr/>
          <p:nvPr/>
        </p:nvSpPr>
        <p:spPr>
          <a:xfrm>
            <a:off x="479127" y="4857227"/>
            <a:ext cx="2097247" cy="683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AF43916-2369-BA21-6334-0E9D910ECD26}"/>
              </a:ext>
            </a:extLst>
          </p:cNvPr>
          <p:cNvSpPr/>
          <p:nvPr/>
        </p:nvSpPr>
        <p:spPr>
          <a:xfrm>
            <a:off x="5748745" y="4752363"/>
            <a:ext cx="1793846" cy="661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9C9E017F-AF63-EC2A-0FF5-3979A4B4217C}"/>
              </a:ext>
            </a:extLst>
          </p:cNvPr>
          <p:cNvSpPr/>
          <p:nvPr/>
        </p:nvSpPr>
        <p:spPr>
          <a:xfrm rot="10800000" flipH="1">
            <a:off x="5340358" y="4650995"/>
            <a:ext cx="755642" cy="8640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C0EEFC34-207C-5212-A572-8459018164A3}"/>
              </a:ext>
            </a:extLst>
          </p:cNvPr>
          <p:cNvSpPr/>
          <p:nvPr/>
        </p:nvSpPr>
        <p:spPr>
          <a:xfrm>
            <a:off x="0" y="4752363"/>
            <a:ext cx="692170" cy="8640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85B5FB6-765F-BEA2-05F2-C9BD4FE3AAF2}"/>
              </a:ext>
            </a:extLst>
          </p:cNvPr>
          <p:cNvSpPr txBox="1"/>
          <p:nvPr/>
        </p:nvSpPr>
        <p:spPr>
          <a:xfrm>
            <a:off x="136732" y="123911"/>
            <a:ext cx="15724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Python</a:t>
            </a:r>
            <a:r>
              <a:rPr kumimoji="1" lang="ja-JP" altLang="en-US" b="1" dirty="0"/>
              <a:t>基礎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22B10E-81D5-3D3C-09FF-B08E0594FC03}"/>
              </a:ext>
            </a:extLst>
          </p:cNvPr>
          <p:cNvSpPr txBox="1"/>
          <p:nvPr/>
        </p:nvSpPr>
        <p:spPr>
          <a:xfrm>
            <a:off x="479127" y="704566"/>
            <a:ext cx="3849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b="1" dirty="0"/>
              <a:t>検索google colab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60C2467-DCD3-C962-E705-296BACF3B634}"/>
              </a:ext>
            </a:extLst>
          </p:cNvPr>
          <p:cNvSpPr txBox="1"/>
          <p:nvPr/>
        </p:nvSpPr>
        <p:spPr>
          <a:xfrm>
            <a:off x="3726735" y="697099"/>
            <a:ext cx="84652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800" b="1"/>
            </a:lvl1pPr>
          </a:lstStyle>
          <a:p>
            <a:r>
              <a:rPr lang="en-US" altLang="ja-JP" dirty="0" err="1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Colaboratory</a:t>
            </a:r>
            <a:r>
              <a:rPr lang="en-US" altLang="ja-JP" dirty="0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ja-JP" altLang="en-US" dirty="0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へようこそ </a:t>
            </a:r>
            <a:r>
              <a:rPr lang="en-US" altLang="ja-JP" dirty="0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en-US" altLang="ja-JP" dirty="0" err="1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Colaboratory</a:t>
            </a:r>
            <a:r>
              <a:rPr lang="en-US" altLang="ja-JP" dirty="0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Google</a:t>
            </a:r>
            <a:endParaRPr lang="en-US" altLang="ja-JP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6E76E88-7117-AE2C-C73B-1230634EF716}"/>
              </a:ext>
            </a:extLst>
          </p:cNvPr>
          <p:cNvSpPr txBox="1"/>
          <p:nvPr/>
        </p:nvSpPr>
        <p:spPr>
          <a:xfrm>
            <a:off x="1709158" y="126979"/>
            <a:ext cx="309678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marL="342900" indent="-342900">
              <a:buAutoNum type="arabicPeriod"/>
              <a:defRPr/>
            </a:lvl1pPr>
          </a:lstStyle>
          <a:p>
            <a:pPr marL="0" indent="0">
              <a:buNone/>
            </a:pPr>
            <a:r>
              <a:rPr lang="ja-JP" altLang="en-US" b="1" dirty="0"/>
              <a:t>プログラミング基礎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642ACEB-512B-0F70-FA17-42004EA3DF5A}"/>
              </a:ext>
            </a:extLst>
          </p:cNvPr>
          <p:cNvSpPr/>
          <p:nvPr/>
        </p:nvSpPr>
        <p:spPr>
          <a:xfrm>
            <a:off x="5718178" y="5760497"/>
            <a:ext cx="4076875" cy="5230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dirty="0">
                <a:solidFill>
                  <a:schemeClr val="tx1"/>
                </a:solidFill>
              </a:rPr>
              <a:t>演習</a:t>
            </a:r>
            <a:r>
              <a:rPr lang="en-US" altLang="ja-JP" sz="3200" b="1" dirty="0">
                <a:solidFill>
                  <a:schemeClr val="tx1"/>
                </a:solidFill>
              </a:rPr>
              <a:t>5</a:t>
            </a:r>
            <a:r>
              <a:rPr lang="ja-JP" altLang="en-US" sz="3200" b="1" dirty="0">
                <a:solidFill>
                  <a:schemeClr val="tx1"/>
                </a:solidFill>
              </a:rPr>
              <a:t>コード</a:t>
            </a:r>
            <a:r>
              <a:rPr lang="en-US" altLang="ja-JP" sz="3200" b="1" dirty="0">
                <a:solidFill>
                  <a:schemeClr val="tx1"/>
                </a:solidFill>
              </a:rPr>
              <a:t>.</a:t>
            </a:r>
            <a:r>
              <a:rPr lang="en-US" altLang="ja-JP" sz="3200" b="1" dirty="0" err="1">
                <a:solidFill>
                  <a:schemeClr val="tx1"/>
                </a:solidFill>
              </a:rPr>
              <a:t>ipynb</a:t>
            </a:r>
            <a:endParaRPr lang="ja-JP" alt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792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AF642EC-3A16-5DAE-2DB0-E4989EFCF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8"/>
          <a:stretch/>
        </p:blipFill>
        <p:spPr>
          <a:xfrm>
            <a:off x="0" y="926274"/>
            <a:ext cx="12192000" cy="574686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031ECE-FD5A-9B2B-95E8-D3BE68725929}"/>
              </a:ext>
            </a:extLst>
          </p:cNvPr>
          <p:cNvSpPr txBox="1"/>
          <p:nvPr/>
        </p:nvSpPr>
        <p:spPr>
          <a:xfrm>
            <a:off x="2744189" y="234037"/>
            <a:ext cx="6703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/>
              <a:t>演習授業中の質問対応について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AAB2F5-DD23-CCDB-2FED-F7828A2AEDD3}"/>
              </a:ext>
            </a:extLst>
          </p:cNvPr>
          <p:cNvSpPr/>
          <p:nvPr/>
        </p:nvSpPr>
        <p:spPr>
          <a:xfrm>
            <a:off x="9357756" y="5658592"/>
            <a:ext cx="1401288" cy="2731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C0CB2C8E-8D1F-484A-F354-1F16511FFFC1}"/>
              </a:ext>
            </a:extLst>
          </p:cNvPr>
          <p:cNvSpPr/>
          <p:nvPr/>
        </p:nvSpPr>
        <p:spPr>
          <a:xfrm rot="5400000">
            <a:off x="9724351" y="5033598"/>
            <a:ext cx="668097" cy="4631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1E236E-9988-B05F-40AA-E38B16B559CF}"/>
              </a:ext>
            </a:extLst>
          </p:cNvPr>
          <p:cNvSpPr/>
          <p:nvPr/>
        </p:nvSpPr>
        <p:spPr>
          <a:xfrm>
            <a:off x="5628409" y="3129944"/>
            <a:ext cx="5083134" cy="175526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ja-JP" altLang="en-US" sz="2400" dirty="0">
                <a:solidFill>
                  <a:schemeClr val="tx1"/>
                </a:solidFill>
              </a:rPr>
              <a:t>質問内容を入力して、「</a:t>
            </a:r>
            <a:r>
              <a:rPr kumimoji="1" lang="ja-JP" altLang="en-US" sz="2400" b="1" dirty="0">
                <a:solidFill>
                  <a:schemeClr val="tx1"/>
                </a:solidFill>
              </a:rPr>
              <a:t>全員</a:t>
            </a:r>
            <a:r>
              <a:rPr kumimoji="1" lang="ja-JP" altLang="en-US" sz="2400" dirty="0">
                <a:solidFill>
                  <a:schemeClr val="tx1"/>
                </a:solidFill>
              </a:rPr>
              <a:t>」宛てに送信してください。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84AAFA5-9CBB-C883-47A0-16C8E5D82D25}"/>
              </a:ext>
            </a:extLst>
          </p:cNvPr>
          <p:cNvSpPr/>
          <p:nvPr/>
        </p:nvSpPr>
        <p:spPr>
          <a:xfrm>
            <a:off x="3703121" y="5795158"/>
            <a:ext cx="2335481" cy="338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C88FF8E-FB38-B6E8-2AC8-5204DBA7DACC}"/>
              </a:ext>
            </a:extLst>
          </p:cNvPr>
          <p:cNvSpPr/>
          <p:nvPr/>
        </p:nvSpPr>
        <p:spPr>
          <a:xfrm>
            <a:off x="816428" y="3123210"/>
            <a:ext cx="4016829" cy="173083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ja-JP" altLang="en-US" sz="2400" dirty="0">
                <a:solidFill>
                  <a:schemeClr val="tx1"/>
                </a:solidFill>
              </a:rPr>
              <a:t>演習にエラーが出たなど問題があったらリアクションの</a:t>
            </a:r>
            <a:r>
              <a:rPr kumimoji="1" lang="ja-JP" altLang="en-US" sz="2400" b="1" dirty="0">
                <a:solidFill>
                  <a:schemeClr val="tx1"/>
                </a:solidFill>
              </a:rPr>
              <a:t>挙手</a:t>
            </a:r>
            <a:r>
              <a:rPr kumimoji="1" lang="ja-JP" altLang="en-US" sz="2400" dirty="0">
                <a:solidFill>
                  <a:schemeClr val="tx1"/>
                </a:solidFill>
              </a:rPr>
              <a:t>を押してください。</a:t>
            </a: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FF3EDBC8-DCF7-E1C7-0A99-13B860C73C7A}"/>
              </a:ext>
            </a:extLst>
          </p:cNvPr>
          <p:cNvSpPr/>
          <p:nvPr/>
        </p:nvSpPr>
        <p:spPr>
          <a:xfrm rot="5400000">
            <a:off x="3548741" y="4879275"/>
            <a:ext cx="451262" cy="4631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936E4F1-5304-E4C5-C565-7FE8D086E07B}"/>
              </a:ext>
            </a:extLst>
          </p:cNvPr>
          <p:cNvSpPr/>
          <p:nvPr/>
        </p:nvSpPr>
        <p:spPr>
          <a:xfrm>
            <a:off x="4502726" y="6133605"/>
            <a:ext cx="716479" cy="5395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DA98CBD-40F9-6EE6-3253-4729B0C01205}"/>
              </a:ext>
            </a:extLst>
          </p:cNvPr>
          <p:cNvSpPr txBox="1"/>
          <p:nvPr/>
        </p:nvSpPr>
        <p:spPr>
          <a:xfrm>
            <a:off x="2824842" y="1867862"/>
            <a:ext cx="6095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ja-JP" altLang="en-US" sz="2400" b="1" dirty="0">
                <a:solidFill>
                  <a:schemeClr val="bg1"/>
                </a:solidFill>
              </a:rPr>
              <a:t>演習授業中の質問をチューターの先生方が対応させていただきます。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7556B7E4-D4AD-956C-EFAB-4C547B8E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6794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0C2A37A8-2AC4-7A7D-2B7A-3A4F317F32D7}"/>
              </a:ext>
            </a:extLst>
          </p:cNvPr>
          <p:cNvGrpSpPr/>
          <p:nvPr/>
        </p:nvGrpSpPr>
        <p:grpSpPr>
          <a:xfrm>
            <a:off x="0" y="0"/>
            <a:ext cx="7080468" cy="714762"/>
            <a:chOff x="0" y="30777"/>
            <a:chExt cx="7080468" cy="714762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6AE2713C-B50A-6546-57C1-295361967445}"/>
                </a:ext>
              </a:extLst>
            </p:cNvPr>
            <p:cNvSpPr txBox="1"/>
            <p:nvPr/>
          </p:nvSpPr>
          <p:spPr>
            <a:xfrm>
              <a:off x="0" y="30777"/>
              <a:ext cx="1066244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ja-JP" altLang="en-US" sz="2000"/>
                <a:t>演習</a:t>
              </a:r>
              <a:r>
                <a:rPr kumimoji="1" lang="en-US" altLang="ja-JP" sz="2000"/>
                <a:t>5</a:t>
              </a:r>
              <a:endParaRPr kumimoji="1" lang="ja-JP" altLang="en-US" sz="2000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FD39BD42-EBD9-CF39-D2AF-1404836A88A4}"/>
                </a:ext>
              </a:extLst>
            </p:cNvPr>
            <p:cNvSpPr txBox="1"/>
            <p:nvPr/>
          </p:nvSpPr>
          <p:spPr>
            <a:xfrm>
              <a:off x="1066244" y="30777"/>
              <a:ext cx="601422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r>
                <a:rPr lang="ja-JP" altLang="en-US"/>
                <a:t>患者の歯に</a:t>
              </a:r>
              <a:r>
                <a:rPr lang="ja-JP" altLang="en-US" sz="2000"/>
                <a:t>関する</a:t>
              </a:r>
              <a:r>
                <a:rPr lang="ja-JP" altLang="en-US"/>
                <a:t>病院のリアルワールドデータの説明</a:t>
              </a: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9FF7DDBB-A54A-5D8E-BB6B-44F4A0759696}"/>
                </a:ext>
              </a:extLst>
            </p:cNvPr>
            <p:cNvSpPr txBox="1"/>
            <p:nvPr/>
          </p:nvSpPr>
          <p:spPr>
            <a:xfrm>
              <a:off x="4150941" y="345429"/>
              <a:ext cx="146824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pPr algn="ctr"/>
              <a:r>
                <a:rPr lang="ja-JP" altLang="en-US" sz="2000">
                  <a:solidFill>
                    <a:srgbClr val="C00000"/>
                  </a:solidFill>
                </a:rPr>
                <a:t>架空データ</a:t>
              </a:r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549DD7A9-C980-4D62-BD2B-F0D7D0C333A1}"/>
                </a:ext>
              </a:extLst>
            </p:cNvPr>
            <p:cNvCxnSpPr/>
            <p:nvPr/>
          </p:nvCxnSpPr>
          <p:spPr>
            <a:xfrm>
              <a:off x="3726469" y="202788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EA287611-F70F-3807-2279-C7DE7A276D73}"/>
                </a:ext>
              </a:extLst>
            </p:cNvPr>
            <p:cNvCxnSpPr/>
            <p:nvPr/>
          </p:nvCxnSpPr>
          <p:spPr>
            <a:xfrm>
              <a:off x="3756102" y="251471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9F9DBAB-EBF3-C834-8E6A-2D0E3E47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9853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B03B065-BD4D-7522-A5A3-D281DA1A0D4F}"/>
              </a:ext>
            </a:extLst>
          </p:cNvPr>
          <p:cNvSpPr txBox="1"/>
          <p:nvPr/>
        </p:nvSpPr>
        <p:spPr>
          <a:xfrm>
            <a:off x="505242" y="1412672"/>
            <a:ext cx="9711909" cy="9233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</a:lstStyle>
          <a:p>
            <a:r>
              <a:rPr lang="zh-TW" altLang="en-US" u="sng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絞込条件</a:t>
            </a:r>
            <a:r>
              <a:rPr lang="zh-TW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：</a:t>
            </a:r>
            <a:br>
              <a:rPr lang="zh-TW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zh-TW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初診日：</a:t>
            </a:r>
            <a:r>
              <a:rPr lang="en-US" altLang="zh-TW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2018/1/1-2022/12/31</a:t>
            </a:r>
            <a:br>
              <a:rPr lang="en-US" altLang="zh-TW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zh-TW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生年月日：</a:t>
            </a:r>
            <a:r>
              <a:rPr lang="en-US" altLang="zh-TW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1943/1/1-1982/12/31</a:t>
            </a:r>
            <a:r>
              <a:rPr lang="en-US" altLang="ja-JP" dirty="0"/>
              <a:t> 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(2023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年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月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日時点：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40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歳以上、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81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歳未満）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C1F8401-2EFC-A9CE-1DF0-A41BC6770FC9}"/>
              </a:ext>
            </a:extLst>
          </p:cNvPr>
          <p:cNvSpPr txBox="1"/>
          <p:nvPr/>
        </p:nvSpPr>
        <p:spPr>
          <a:xfrm>
            <a:off x="450595" y="2877508"/>
            <a:ext cx="5113941" cy="20313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</a:lstStyle>
          <a:p>
            <a:r>
              <a:rPr lang="ja-JP" altLang="en-US" u="sng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抽出した内容</a:t>
            </a:r>
            <a:r>
              <a:rPr lang="zh-TW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：</a:t>
            </a:r>
            <a:br>
              <a:rPr lang="zh-TW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</a:b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初診日</a:t>
            </a:r>
            <a:r>
              <a:rPr lang="zh-TW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：</a:t>
            </a:r>
            <a:r>
              <a:rPr lang="en-US" altLang="zh-TW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2018/1/1-2022/12/3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</a:t>
            </a:r>
            <a:endParaRPr lang="en-US" altLang="zh-TW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口腔内全ての永久歯</a:t>
            </a:r>
            <a:endParaRPr lang="en-US" altLang="zh-TW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歯の状態：残存歯、喪失歯</a:t>
            </a:r>
            <a:endParaRPr lang="en-US" altLang="zh-TW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性別</a:t>
            </a:r>
            <a:endParaRPr lang="en-US" altLang="zh-TW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zh-TW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Anonymized id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　匿名化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ID</a:t>
            </a:r>
            <a:endParaRPr lang="en-US" altLang="zh-TW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zh-TW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birthmonth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　生年月</a:t>
            </a:r>
            <a:endParaRPr lang="en-US" altLang="zh-TW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2E0B69A-293B-F271-247B-9C01A807BA2D}"/>
              </a:ext>
            </a:extLst>
          </p:cNvPr>
          <p:cNvGrpSpPr/>
          <p:nvPr/>
        </p:nvGrpSpPr>
        <p:grpSpPr>
          <a:xfrm>
            <a:off x="0" y="0"/>
            <a:ext cx="7080468" cy="714762"/>
            <a:chOff x="0" y="30777"/>
            <a:chExt cx="7080468" cy="714762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3977E5F7-BDC9-0403-EC77-E962E9ECC198}"/>
                </a:ext>
              </a:extLst>
            </p:cNvPr>
            <p:cNvSpPr txBox="1"/>
            <p:nvPr/>
          </p:nvSpPr>
          <p:spPr>
            <a:xfrm>
              <a:off x="0" y="30777"/>
              <a:ext cx="1066244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ja-JP" altLang="en-US" sz="2000"/>
                <a:t>演習</a:t>
              </a:r>
              <a:r>
                <a:rPr kumimoji="1" lang="en-US" altLang="ja-JP" sz="2000"/>
                <a:t>5</a:t>
              </a:r>
              <a:endParaRPr kumimoji="1" lang="ja-JP" altLang="en-US" sz="2000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41A75003-4A92-B2F0-9837-AF3A619B466B}"/>
                </a:ext>
              </a:extLst>
            </p:cNvPr>
            <p:cNvSpPr txBox="1"/>
            <p:nvPr/>
          </p:nvSpPr>
          <p:spPr>
            <a:xfrm>
              <a:off x="1066244" y="30777"/>
              <a:ext cx="601422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r>
                <a:rPr lang="ja-JP" altLang="en-US"/>
                <a:t>患者の歯に</a:t>
              </a:r>
              <a:r>
                <a:rPr lang="ja-JP" altLang="en-US" sz="2000"/>
                <a:t>関する</a:t>
              </a:r>
              <a:r>
                <a:rPr lang="ja-JP" altLang="en-US"/>
                <a:t>病院のリアルワールドデータの説明</a:t>
              </a: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DD3C542-8273-39D9-DEFF-0B8EE3442BFF}"/>
                </a:ext>
              </a:extLst>
            </p:cNvPr>
            <p:cNvSpPr txBox="1"/>
            <p:nvPr/>
          </p:nvSpPr>
          <p:spPr>
            <a:xfrm>
              <a:off x="4150941" y="345429"/>
              <a:ext cx="146824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pPr algn="ctr"/>
              <a:r>
                <a:rPr lang="ja-JP" altLang="en-US" sz="2000">
                  <a:solidFill>
                    <a:srgbClr val="C00000"/>
                  </a:solidFill>
                </a:rPr>
                <a:t>架空データ</a:t>
              </a:r>
            </a:p>
          </p:txBody>
        </p: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B09FE0D1-B1B3-8BF0-50C2-3B437B6CDA57}"/>
                </a:ext>
              </a:extLst>
            </p:cNvPr>
            <p:cNvCxnSpPr/>
            <p:nvPr/>
          </p:nvCxnSpPr>
          <p:spPr>
            <a:xfrm>
              <a:off x="3726469" y="202788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DE9E334D-78C1-7841-7C65-F4DBB90FD5E8}"/>
                </a:ext>
              </a:extLst>
            </p:cNvPr>
            <p:cNvCxnSpPr/>
            <p:nvPr/>
          </p:nvCxnSpPr>
          <p:spPr>
            <a:xfrm>
              <a:off x="3756102" y="251471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7ABA1B-A44D-63B0-D554-BE44632A6011}"/>
              </a:ext>
            </a:extLst>
          </p:cNvPr>
          <p:cNvSpPr txBox="1"/>
          <p:nvPr/>
        </p:nvSpPr>
        <p:spPr>
          <a:xfrm>
            <a:off x="393007" y="1013930"/>
            <a:ext cx="10452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東京医科歯科大学</a:t>
            </a:r>
            <a:r>
              <a:rPr kumimoji="1" lang="ja-JP" altLang="en-US" sz="2000" b="1"/>
              <a:t>歯科診療部門</a:t>
            </a:r>
            <a:r>
              <a:rPr kumimoji="1" lang="ja-JP" altLang="en-US" sz="2000"/>
              <a:t>初診患者さんのリアルワールドデータを抽出しました。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D169191A-F065-BB48-D92D-20090EC7C4D7}"/>
              </a:ext>
            </a:extLst>
          </p:cNvPr>
          <p:cNvSpPr/>
          <p:nvPr/>
        </p:nvSpPr>
        <p:spPr>
          <a:xfrm>
            <a:off x="2437978" y="2336002"/>
            <a:ext cx="569588" cy="5311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27CB76F-BD2D-1DF2-D41D-E72D4C110C1B}"/>
              </a:ext>
            </a:extLst>
          </p:cNvPr>
          <p:cNvSpPr txBox="1"/>
          <p:nvPr/>
        </p:nvSpPr>
        <p:spPr>
          <a:xfrm>
            <a:off x="4176558" y="5241503"/>
            <a:ext cx="68920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リアルワールドデータを元にして、一部を無作為にシャッフルして、</a:t>
            </a:r>
            <a:r>
              <a:rPr lang="ja-JP" altLang="en-US" sz="2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架空データ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を作成し、練習用データとしました。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6" name="矢印: 折線 15">
            <a:extLst>
              <a:ext uri="{FF2B5EF4-FFF2-40B4-BE49-F238E27FC236}">
                <a16:creationId xmlns:a16="http://schemas.microsoft.com/office/drawing/2014/main" id="{1770D255-03C9-0E26-34F6-CD0C44B1D591}"/>
              </a:ext>
            </a:extLst>
          </p:cNvPr>
          <p:cNvSpPr/>
          <p:nvPr/>
        </p:nvSpPr>
        <p:spPr>
          <a:xfrm flipV="1">
            <a:off x="2582952" y="4999941"/>
            <a:ext cx="1567989" cy="84172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82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59ECAFBF-0192-25F5-1831-83936FB0B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6515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DB8D0E41-729F-2E2C-D048-22AC1D62A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61" y="1169675"/>
            <a:ext cx="8534839" cy="5467631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291E373-081C-A3DD-6881-95D7A2F596B9}"/>
              </a:ext>
            </a:extLst>
          </p:cNvPr>
          <p:cNvGrpSpPr/>
          <p:nvPr/>
        </p:nvGrpSpPr>
        <p:grpSpPr>
          <a:xfrm>
            <a:off x="0" y="0"/>
            <a:ext cx="7080468" cy="714762"/>
            <a:chOff x="0" y="30777"/>
            <a:chExt cx="7080468" cy="714762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ED79BAE8-3F6C-5077-6FC7-C0F61665A076}"/>
                </a:ext>
              </a:extLst>
            </p:cNvPr>
            <p:cNvSpPr txBox="1"/>
            <p:nvPr/>
          </p:nvSpPr>
          <p:spPr>
            <a:xfrm>
              <a:off x="0" y="30777"/>
              <a:ext cx="1066244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ja-JP" altLang="en-US" sz="2000"/>
                <a:t>演習</a:t>
              </a:r>
              <a:r>
                <a:rPr kumimoji="1" lang="en-US" altLang="ja-JP" sz="2000"/>
                <a:t>5</a:t>
              </a:r>
              <a:endParaRPr kumimoji="1" lang="ja-JP" altLang="en-US" sz="2000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CC2A1D9A-E37D-BB70-9ACA-3B78070AF2E8}"/>
                </a:ext>
              </a:extLst>
            </p:cNvPr>
            <p:cNvSpPr txBox="1"/>
            <p:nvPr/>
          </p:nvSpPr>
          <p:spPr>
            <a:xfrm>
              <a:off x="1066244" y="30777"/>
              <a:ext cx="601422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r>
                <a:rPr lang="ja-JP" altLang="en-US"/>
                <a:t>患者の歯に</a:t>
              </a:r>
              <a:r>
                <a:rPr lang="ja-JP" altLang="en-US" sz="2000"/>
                <a:t>関する</a:t>
              </a:r>
              <a:r>
                <a:rPr lang="ja-JP" altLang="en-US"/>
                <a:t>病院のリアルワールドデータの説明</a:t>
              </a: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FE9A5BD-6AC2-63A9-C5C7-8715FF2C8ECD}"/>
                </a:ext>
              </a:extLst>
            </p:cNvPr>
            <p:cNvSpPr txBox="1"/>
            <p:nvPr/>
          </p:nvSpPr>
          <p:spPr>
            <a:xfrm>
              <a:off x="4150941" y="345429"/>
              <a:ext cx="146824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pPr algn="ctr"/>
              <a:r>
                <a:rPr lang="ja-JP" altLang="en-US" sz="2000">
                  <a:solidFill>
                    <a:srgbClr val="C00000"/>
                  </a:solidFill>
                </a:rPr>
                <a:t>架空データ</a:t>
              </a: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7956D595-96D7-1EA3-C7FE-6EB48ACD1A61}"/>
                </a:ext>
              </a:extLst>
            </p:cNvPr>
            <p:cNvCxnSpPr/>
            <p:nvPr/>
          </p:nvCxnSpPr>
          <p:spPr>
            <a:xfrm>
              <a:off x="3726469" y="202788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D3F479BA-CBBD-EF45-441A-CB49A65A7E65}"/>
                </a:ext>
              </a:extLst>
            </p:cNvPr>
            <p:cNvCxnSpPr/>
            <p:nvPr/>
          </p:nvCxnSpPr>
          <p:spPr>
            <a:xfrm>
              <a:off x="3756102" y="251471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854B1ED-A87E-B9A3-41FD-20A456196CAD}"/>
              </a:ext>
            </a:extLst>
          </p:cNvPr>
          <p:cNvSpPr txBox="1"/>
          <p:nvPr/>
        </p:nvSpPr>
        <p:spPr>
          <a:xfrm>
            <a:off x="7421686" y="714762"/>
            <a:ext cx="96817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/>
              <a:t>初診日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13459C4-8DA2-A2BB-0604-E1F1946385EA}"/>
              </a:ext>
            </a:extLst>
          </p:cNvPr>
          <p:cNvSpPr/>
          <p:nvPr/>
        </p:nvSpPr>
        <p:spPr>
          <a:xfrm>
            <a:off x="7413048" y="1139405"/>
            <a:ext cx="1130300" cy="54979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284A428-41E5-2028-5175-29871CB81AA4}"/>
              </a:ext>
            </a:extLst>
          </p:cNvPr>
          <p:cNvSpPr txBox="1"/>
          <p:nvPr/>
        </p:nvSpPr>
        <p:spPr>
          <a:xfrm>
            <a:off x="8775866" y="1188088"/>
            <a:ext cx="2584846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初診日：</a:t>
            </a:r>
            <a:endParaRPr kumimoji="1" lang="en-US" altLang="ja-JP" sz="2000"/>
          </a:p>
          <a:p>
            <a:r>
              <a:rPr lang="ja-JP" altLang="en-US" sz="2000"/>
              <a:t>患者さん初めて病院で受診しに来た日付。</a:t>
            </a:r>
            <a:endParaRPr kumimoji="1" lang="en-US" altLang="ja-JP" sz="200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13CC88C-B875-44CC-AB5F-C7AB9139C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16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83FD426-0942-A4B0-84B2-588FA8EC8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61" y="1169675"/>
            <a:ext cx="8534839" cy="5467631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291E373-081C-A3DD-6881-95D7A2F596B9}"/>
              </a:ext>
            </a:extLst>
          </p:cNvPr>
          <p:cNvGrpSpPr/>
          <p:nvPr/>
        </p:nvGrpSpPr>
        <p:grpSpPr>
          <a:xfrm>
            <a:off x="0" y="0"/>
            <a:ext cx="7080468" cy="714762"/>
            <a:chOff x="0" y="30777"/>
            <a:chExt cx="7080468" cy="714762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ED79BAE8-3F6C-5077-6FC7-C0F61665A076}"/>
                </a:ext>
              </a:extLst>
            </p:cNvPr>
            <p:cNvSpPr txBox="1"/>
            <p:nvPr/>
          </p:nvSpPr>
          <p:spPr>
            <a:xfrm>
              <a:off x="0" y="30777"/>
              <a:ext cx="1066244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ja-JP" altLang="en-US" sz="2000"/>
                <a:t>演習</a:t>
              </a:r>
              <a:r>
                <a:rPr kumimoji="1" lang="en-US" altLang="ja-JP" sz="2000"/>
                <a:t>5</a:t>
              </a:r>
              <a:endParaRPr kumimoji="1" lang="ja-JP" altLang="en-US" sz="2000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CC2A1D9A-E37D-BB70-9ACA-3B78070AF2E8}"/>
                </a:ext>
              </a:extLst>
            </p:cNvPr>
            <p:cNvSpPr txBox="1"/>
            <p:nvPr/>
          </p:nvSpPr>
          <p:spPr>
            <a:xfrm>
              <a:off x="1066244" y="30777"/>
              <a:ext cx="601422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r>
                <a:rPr lang="ja-JP" altLang="en-US"/>
                <a:t>患者の歯に</a:t>
              </a:r>
              <a:r>
                <a:rPr lang="ja-JP" altLang="en-US" sz="2000"/>
                <a:t>関する</a:t>
              </a:r>
              <a:r>
                <a:rPr lang="ja-JP" altLang="en-US"/>
                <a:t>病院のリアルワールドデータの説明</a:t>
              </a: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FE9A5BD-6AC2-63A9-C5C7-8715FF2C8ECD}"/>
                </a:ext>
              </a:extLst>
            </p:cNvPr>
            <p:cNvSpPr txBox="1"/>
            <p:nvPr/>
          </p:nvSpPr>
          <p:spPr>
            <a:xfrm>
              <a:off x="4150941" y="345429"/>
              <a:ext cx="146824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pPr algn="ctr"/>
              <a:r>
                <a:rPr lang="ja-JP" altLang="en-US" sz="2000">
                  <a:solidFill>
                    <a:srgbClr val="C00000"/>
                  </a:solidFill>
                </a:rPr>
                <a:t>架空データ</a:t>
              </a: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7956D595-96D7-1EA3-C7FE-6EB48ACD1A61}"/>
                </a:ext>
              </a:extLst>
            </p:cNvPr>
            <p:cNvCxnSpPr/>
            <p:nvPr/>
          </p:nvCxnSpPr>
          <p:spPr>
            <a:xfrm>
              <a:off x="3726469" y="202788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D3F479BA-CBBD-EF45-441A-CB49A65A7E65}"/>
                </a:ext>
              </a:extLst>
            </p:cNvPr>
            <p:cNvCxnSpPr/>
            <p:nvPr/>
          </p:nvCxnSpPr>
          <p:spPr>
            <a:xfrm>
              <a:off x="3756102" y="251471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B11364B-DDBF-BD31-C7FC-CBE7B694AFE9}"/>
              </a:ext>
            </a:extLst>
          </p:cNvPr>
          <p:cNvSpPr txBox="1"/>
          <p:nvPr/>
        </p:nvSpPr>
        <p:spPr>
          <a:xfrm>
            <a:off x="6184227" y="709730"/>
            <a:ext cx="91265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pPr algn="ctr"/>
            <a:r>
              <a:rPr lang="ja-JP" altLang="en-US"/>
              <a:t>生年月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13459C4-8DA2-A2BB-0604-E1F1946385EA}"/>
              </a:ext>
            </a:extLst>
          </p:cNvPr>
          <p:cNvSpPr/>
          <p:nvPr/>
        </p:nvSpPr>
        <p:spPr>
          <a:xfrm>
            <a:off x="6075402" y="1169676"/>
            <a:ext cx="1130300" cy="5516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BD9D438-89E4-8929-13B5-BC0B90E17BBD}"/>
              </a:ext>
            </a:extLst>
          </p:cNvPr>
          <p:cNvSpPr txBox="1"/>
          <p:nvPr/>
        </p:nvSpPr>
        <p:spPr>
          <a:xfrm>
            <a:off x="7276426" y="1611430"/>
            <a:ext cx="221682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pPr algn="l"/>
            <a:r>
              <a:rPr lang="en-US" altLang="ja-JP"/>
              <a:t>1943</a:t>
            </a:r>
            <a:r>
              <a:rPr lang="ja-JP" altLang="en-US"/>
              <a:t>年</a:t>
            </a:r>
            <a:r>
              <a:rPr lang="en-US" altLang="ja-JP"/>
              <a:t>1</a:t>
            </a:r>
            <a:r>
              <a:rPr lang="ja-JP" altLang="en-US"/>
              <a:t>月生まれ</a:t>
            </a: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82011C2E-5646-EB1C-F612-8597DE0E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23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676F48E-0F3E-8646-0AE7-6AC0FB0E2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61" y="1169675"/>
            <a:ext cx="8534839" cy="5467631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291E373-081C-A3DD-6881-95D7A2F596B9}"/>
              </a:ext>
            </a:extLst>
          </p:cNvPr>
          <p:cNvGrpSpPr/>
          <p:nvPr/>
        </p:nvGrpSpPr>
        <p:grpSpPr>
          <a:xfrm>
            <a:off x="0" y="0"/>
            <a:ext cx="7080468" cy="714762"/>
            <a:chOff x="0" y="30777"/>
            <a:chExt cx="7080468" cy="714762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ED79BAE8-3F6C-5077-6FC7-C0F61665A076}"/>
                </a:ext>
              </a:extLst>
            </p:cNvPr>
            <p:cNvSpPr txBox="1"/>
            <p:nvPr/>
          </p:nvSpPr>
          <p:spPr>
            <a:xfrm>
              <a:off x="0" y="30777"/>
              <a:ext cx="1066244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ja-JP" altLang="en-US" sz="2000"/>
                <a:t>演習</a:t>
              </a:r>
              <a:r>
                <a:rPr kumimoji="1" lang="en-US" altLang="ja-JP" sz="2000"/>
                <a:t>5</a:t>
              </a:r>
              <a:endParaRPr kumimoji="1" lang="ja-JP" altLang="en-US" sz="2000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CC2A1D9A-E37D-BB70-9ACA-3B78070AF2E8}"/>
                </a:ext>
              </a:extLst>
            </p:cNvPr>
            <p:cNvSpPr txBox="1"/>
            <p:nvPr/>
          </p:nvSpPr>
          <p:spPr>
            <a:xfrm>
              <a:off x="1066244" y="30777"/>
              <a:ext cx="601422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r>
                <a:rPr lang="ja-JP" altLang="en-US"/>
                <a:t>患者の歯に</a:t>
              </a:r>
              <a:r>
                <a:rPr lang="ja-JP" altLang="en-US" sz="2000"/>
                <a:t>関する</a:t>
              </a:r>
              <a:r>
                <a:rPr lang="ja-JP" altLang="en-US"/>
                <a:t>病院のリアルワールドデータの説明</a:t>
              </a: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FE9A5BD-6AC2-63A9-C5C7-8715FF2C8ECD}"/>
                </a:ext>
              </a:extLst>
            </p:cNvPr>
            <p:cNvSpPr txBox="1"/>
            <p:nvPr/>
          </p:nvSpPr>
          <p:spPr>
            <a:xfrm>
              <a:off x="4150941" y="345429"/>
              <a:ext cx="146824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pPr algn="ctr"/>
              <a:r>
                <a:rPr lang="ja-JP" altLang="en-US" sz="2000">
                  <a:solidFill>
                    <a:srgbClr val="C00000"/>
                  </a:solidFill>
                </a:rPr>
                <a:t>架空データ</a:t>
              </a: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7956D595-96D7-1EA3-C7FE-6EB48ACD1A61}"/>
                </a:ext>
              </a:extLst>
            </p:cNvPr>
            <p:cNvCxnSpPr/>
            <p:nvPr/>
          </p:nvCxnSpPr>
          <p:spPr>
            <a:xfrm>
              <a:off x="3726469" y="202788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D3F479BA-CBBD-EF45-441A-CB49A65A7E65}"/>
                </a:ext>
              </a:extLst>
            </p:cNvPr>
            <p:cNvCxnSpPr/>
            <p:nvPr/>
          </p:nvCxnSpPr>
          <p:spPr>
            <a:xfrm>
              <a:off x="3756102" y="251471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FDA871D-03D3-EC0A-597A-A993C10AF936}"/>
              </a:ext>
            </a:extLst>
          </p:cNvPr>
          <p:cNvSpPr txBox="1"/>
          <p:nvPr/>
        </p:nvSpPr>
        <p:spPr>
          <a:xfrm>
            <a:off x="4370147" y="757552"/>
            <a:ext cx="230746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ja-JP" altLang="en-US"/>
              <a:t>患者</a:t>
            </a:r>
            <a:r>
              <a:rPr lang="en-US" altLang="ja-JP"/>
              <a:t>ID</a:t>
            </a:r>
            <a:r>
              <a:rPr lang="ja-JP" altLang="en-US"/>
              <a:t>（匿名化済）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13459C4-8DA2-A2BB-0604-E1F1946385EA}"/>
              </a:ext>
            </a:extLst>
          </p:cNvPr>
          <p:cNvSpPr/>
          <p:nvPr/>
        </p:nvSpPr>
        <p:spPr>
          <a:xfrm>
            <a:off x="4393580" y="1154539"/>
            <a:ext cx="1130300" cy="54979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2CC6CC1-7409-54AB-D4E4-BCBB260C2852}"/>
              </a:ext>
            </a:extLst>
          </p:cNvPr>
          <p:cNvSpPr txBox="1"/>
          <p:nvPr/>
        </p:nvSpPr>
        <p:spPr>
          <a:xfrm>
            <a:off x="5619184" y="1630480"/>
            <a:ext cx="311206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pPr algn="l"/>
            <a:r>
              <a:rPr lang="en-US" altLang="ja-JP"/>
              <a:t>pt</a:t>
            </a:r>
            <a:r>
              <a:rPr lang="ja-JP" altLang="en-US"/>
              <a:t>は</a:t>
            </a:r>
            <a:r>
              <a:rPr lang="en-US" altLang="ja-JP"/>
              <a:t>patient</a:t>
            </a:r>
            <a:r>
              <a:rPr lang="ja-JP" altLang="en-US"/>
              <a:t>（患者）の略称</a:t>
            </a: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3DD3D98F-70EE-230D-831D-5826045A5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521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テーブル, 座る, 食品, ケーキ が含まれている画像&#10;&#10;自動的に生成された説明">
            <a:extLst>
              <a:ext uri="{FF2B5EF4-FFF2-40B4-BE49-F238E27FC236}">
                <a16:creationId xmlns:a16="http://schemas.microsoft.com/office/drawing/2014/main" id="{A07B3F09-2BAE-2AF0-21BE-CACFC1D24F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3" t="16637" r="11490" b="14568"/>
          <a:stretch/>
        </p:blipFill>
        <p:spPr>
          <a:xfrm rot="5400000">
            <a:off x="7951184" y="2836429"/>
            <a:ext cx="4302160" cy="276888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921E657-D55F-3AB4-E710-C5FCA6E6C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1" y="1169675"/>
            <a:ext cx="8534839" cy="5467631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291E373-081C-A3DD-6881-95D7A2F596B9}"/>
              </a:ext>
            </a:extLst>
          </p:cNvPr>
          <p:cNvGrpSpPr/>
          <p:nvPr/>
        </p:nvGrpSpPr>
        <p:grpSpPr>
          <a:xfrm>
            <a:off x="0" y="0"/>
            <a:ext cx="7080468" cy="714762"/>
            <a:chOff x="0" y="30777"/>
            <a:chExt cx="7080468" cy="714762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ED79BAE8-3F6C-5077-6FC7-C0F61665A076}"/>
                </a:ext>
              </a:extLst>
            </p:cNvPr>
            <p:cNvSpPr txBox="1"/>
            <p:nvPr/>
          </p:nvSpPr>
          <p:spPr>
            <a:xfrm>
              <a:off x="0" y="30777"/>
              <a:ext cx="1066244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ja-JP" altLang="en-US" sz="2000"/>
                <a:t>演習</a:t>
              </a:r>
              <a:r>
                <a:rPr kumimoji="1" lang="en-US" altLang="ja-JP" sz="2000"/>
                <a:t>5</a:t>
              </a:r>
              <a:endParaRPr kumimoji="1" lang="ja-JP" altLang="en-US" sz="2000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CC2A1D9A-E37D-BB70-9ACA-3B78070AF2E8}"/>
                </a:ext>
              </a:extLst>
            </p:cNvPr>
            <p:cNvSpPr txBox="1"/>
            <p:nvPr/>
          </p:nvSpPr>
          <p:spPr>
            <a:xfrm>
              <a:off x="1066244" y="30777"/>
              <a:ext cx="601422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r>
                <a:rPr lang="ja-JP" altLang="en-US"/>
                <a:t>患者の歯に</a:t>
              </a:r>
              <a:r>
                <a:rPr lang="ja-JP" altLang="en-US" sz="2000"/>
                <a:t>関する</a:t>
              </a:r>
              <a:r>
                <a:rPr lang="ja-JP" altLang="en-US"/>
                <a:t>病院のリアルワールドデータの説明</a:t>
              </a: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FE9A5BD-6AC2-63A9-C5C7-8715FF2C8ECD}"/>
                </a:ext>
              </a:extLst>
            </p:cNvPr>
            <p:cNvSpPr txBox="1"/>
            <p:nvPr/>
          </p:nvSpPr>
          <p:spPr>
            <a:xfrm>
              <a:off x="4150941" y="345429"/>
              <a:ext cx="146824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pPr algn="ctr"/>
              <a:r>
                <a:rPr lang="ja-JP" altLang="en-US" sz="2000">
                  <a:solidFill>
                    <a:srgbClr val="C00000"/>
                  </a:solidFill>
                </a:rPr>
                <a:t>架空データ</a:t>
              </a: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7956D595-96D7-1EA3-C7FE-6EB48ACD1A61}"/>
                </a:ext>
              </a:extLst>
            </p:cNvPr>
            <p:cNvCxnSpPr/>
            <p:nvPr/>
          </p:nvCxnSpPr>
          <p:spPr>
            <a:xfrm>
              <a:off x="3726469" y="202788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D3F479BA-CBBD-EF45-441A-CB49A65A7E65}"/>
                </a:ext>
              </a:extLst>
            </p:cNvPr>
            <p:cNvCxnSpPr/>
            <p:nvPr/>
          </p:nvCxnSpPr>
          <p:spPr>
            <a:xfrm>
              <a:off x="3756102" y="251471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6ADC7C5-FC05-F244-4198-996EE86EE1FE}"/>
              </a:ext>
            </a:extLst>
          </p:cNvPr>
          <p:cNvSpPr txBox="1"/>
          <p:nvPr/>
        </p:nvSpPr>
        <p:spPr>
          <a:xfrm>
            <a:off x="1875894" y="775359"/>
            <a:ext cx="112001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ja-JP" altLang="en-US" dirty="0"/>
              <a:t>歯の状態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13459C4-8DA2-A2BB-0604-E1F1946385EA}"/>
              </a:ext>
            </a:extLst>
          </p:cNvPr>
          <p:cNvSpPr/>
          <p:nvPr/>
        </p:nvSpPr>
        <p:spPr>
          <a:xfrm>
            <a:off x="1879287" y="1158352"/>
            <a:ext cx="1130300" cy="54979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FD13282-6EA0-5F97-62AF-9296F812962F}"/>
              </a:ext>
            </a:extLst>
          </p:cNvPr>
          <p:cNvSpPr txBox="1"/>
          <p:nvPr/>
        </p:nvSpPr>
        <p:spPr>
          <a:xfrm>
            <a:off x="8703881" y="80629"/>
            <a:ext cx="3045198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残存歯</a:t>
            </a:r>
            <a:r>
              <a:rPr lang="ja-JP" altLang="en-US" sz="2000" dirty="0"/>
              <a:t>：</a:t>
            </a:r>
            <a:endParaRPr lang="en-US" altLang="ja-JP" sz="2000" dirty="0"/>
          </a:p>
          <a:p>
            <a:r>
              <a:rPr lang="ja-JP" altLang="en-US" sz="2000" dirty="0"/>
              <a:t>口腔内に存在している歯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kumimoji="1" lang="ja-JP" altLang="en-US" sz="2000" b="1" dirty="0"/>
              <a:t>喪失歯</a:t>
            </a:r>
            <a:r>
              <a:rPr kumimoji="1" lang="ja-JP" altLang="en-US" sz="2000" dirty="0"/>
              <a:t>：</a:t>
            </a:r>
            <a:endParaRPr kumimoji="1" lang="en-US" altLang="ja-JP" sz="2000" dirty="0"/>
          </a:p>
          <a:p>
            <a:r>
              <a:rPr lang="ja-JP" altLang="en-US" sz="2000" dirty="0"/>
              <a:t>抜歯などによって欠損している歯</a:t>
            </a:r>
            <a:endParaRPr kumimoji="1" lang="ja-JP" altLang="en-US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19FAF0B-E7EF-DD15-122A-7B307371B201}"/>
              </a:ext>
            </a:extLst>
          </p:cNvPr>
          <p:cNvSpPr txBox="1"/>
          <p:nvPr/>
        </p:nvSpPr>
        <p:spPr>
          <a:xfrm>
            <a:off x="9505892" y="3204460"/>
            <a:ext cx="96620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ja-JP" altLang="en-US" sz="1800" b="1" dirty="0"/>
              <a:t>喪失歯</a:t>
            </a:r>
            <a:endParaRPr lang="ja-JP" altLang="en-US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01AFCF9-8304-589C-E47F-D62BDF040ABA}"/>
              </a:ext>
            </a:extLst>
          </p:cNvPr>
          <p:cNvSpPr txBox="1"/>
          <p:nvPr/>
        </p:nvSpPr>
        <p:spPr>
          <a:xfrm>
            <a:off x="9505892" y="3669152"/>
            <a:ext cx="9082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ja-JP" altLang="en-US" sz="1800" b="1" dirty="0"/>
              <a:t>残存歯</a:t>
            </a:r>
            <a:endParaRPr lang="ja-JP" altLang="en-US" b="1" dirty="0"/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1947A556-BC13-5240-2732-D723C011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6E98ABB3-CEC6-A314-7D81-89690537B6D4}"/>
              </a:ext>
            </a:extLst>
          </p:cNvPr>
          <p:cNvSpPr/>
          <p:nvPr/>
        </p:nvSpPr>
        <p:spPr>
          <a:xfrm rot="20521938">
            <a:off x="10691874" y="3183478"/>
            <a:ext cx="393700" cy="310034"/>
          </a:xfrm>
          <a:prstGeom prst="roundRect">
            <a:avLst/>
          </a:prstGeom>
          <a:solidFill>
            <a:srgbClr val="B853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DC3F38E-6F42-296C-3DC1-C1A2A118B76A}"/>
              </a:ext>
            </a:extLst>
          </p:cNvPr>
          <p:cNvCxnSpPr>
            <a:cxnSpLocks/>
          </p:cNvCxnSpPr>
          <p:nvPr/>
        </p:nvCxnSpPr>
        <p:spPr>
          <a:xfrm flipH="1">
            <a:off x="10354201" y="3338495"/>
            <a:ext cx="299453" cy="3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0CC90DF-E232-191E-6753-1F7B19AD54F8}"/>
              </a:ext>
            </a:extLst>
          </p:cNvPr>
          <p:cNvCxnSpPr>
            <a:cxnSpLocks/>
          </p:cNvCxnSpPr>
          <p:nvPr/>
        </p:nvCxnSpPr>
        <p:spPr>
          <a:xfrm flipH="1">
            <a:off x="10354201" y="3790830"/>
            <a:ext cx="3826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781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888DFA7-2F81-4044-67B7-E85E1AE9FE50}"/>
              </a:ext>
            </a:extLst>
          </p:cNvPr>
          <p:cNvSpPr txBox="1"/>
          <p:nvPr/>
        </p:nvSpPr>
        <p:spPr>
          <a:xfrm>
            <a:off x="5056677" y="2384973"/>
            <a:ext cx="1837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/>
              <a:t>演習</a:t>
            </a:r>
            <a:r>
              <a:rPr kumimoji="1" lang="en-US" altLang="ja-JP" sz="4800"/>
              <a:t>5</a:t>
            </a:r>
            <a:endParaRPr kumimoji="1" lang="ja-JP" altLang="en-US" sz="4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011515-7A8E-447E-4E29-62A934DEEEE3}"/>
              </a:ext>
            </a:extLst>
          </p:cNvPr>
          <p:cNvSpPr txBox="1"/>
          <p:nvPr/>
        </p:nvSpPr>
        <p:spPr>
          <a:xfrm>
            <a:off x="3365966" y="3091075"/>
            <a:ext cx="601422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/>
              <a:t>患者の歯に関する病院のリアルワールドデータの説明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79A63B9-304A-1852-CC93-315970F709AE}"/>
              </a:ext>
            </a:extLst>
          </p:cNvPr>
          <p:cNvSpPr txBox="1"/>
          <p:nvPr/>
        </p:nvSpPr>
        <p:spPr>
          <a:xfrm>
            <a:off x="6558934" y="3429000"/>
            <a:ext cx="146824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pPr algn="ctr"/>
            <a:r>
              <a:rPr lang="ja-JP" altLang="en-US">
                <a:solidFill>
                  <a:srgbClr val="C00000"/>
                </a:solidFill>
              </a:rPr>
              <a:t>架空データ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632C76-8F26-7D16-6B40-8B0B016611F3}"/>
              </a:ext>
            </a:extLst>
          </p:cNvPr>
          <p:cNvSpPr txBox="1"/>
          <p:nvPr/>
        </p:nvSpPr>
        <p:spPr>
          <a:xfrm>
            <a:off x="8126276" y="5696120"/>
            <a:ext cx="3072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ja-JP" altLang="en-US" sz="20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統合教育機構　曹　日丹</a:t>
            </a:r>
            <a:endParaRPr lang="en-US" altLang="ja-JP" sz="2000" kern="10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48BFC91-DCB3-7C1D-5AC3-DA81BE3E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8" name="図 7" descr="QR コード&#10;&#10;自動的に生成された説明">
            <a:extLst>
              <a:ext uri="{FF2B5EF4-FFF2-40B4-BE49-F238E27FC236}">
                <a16:creationId xmlns:a16="http://schemas.microsoft.com/office/drawing/2014/main" id="{7EB524B4-A973-E382-3FAB-12A75A60F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64" y="3736521"/>
            <a:ext cx="2547257" cy="2547257"/>
          </a:xfrm>
          <a:prstGeom prst="rect">
            <a:avLst/>
          </a:prstGeom>
        </p:spPr>
      </p:pic>
      <p:pic>
        <p:nvPicPr>
          <p:cNvPr id="9" name="図 8" descr="QR コード&#10;&#10;自動的に生成された説明">
            <a:extLst>
              <a:ext uri="{FF2B5EF4-FFF2-40B4-BE49-F238E27FC236}">
                <a16:creationId xmlns:a16="http://schemas.microsoft.com/office/drawing/2014/main" id="{A8665E18-6FF5-D3E9-972A-2CFE7D1F9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79" y="3637503"/>
            <a:ext cx="3939677" cy="299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02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58F23B4E-76FB-632B-E938-F9972130E576}"/>
              </a:ext>
            </a:extLst>
          </p:cNvPr>
          <p:cNvGrpSpPr/>
          <p:nvPr/>
        </p:nvGrpSpPr>
        <p:grpSpPr>
          <a:xfrm>
            <a:off x="8656826" y="1187655"/>
            <a:ext cx="3509829" cy="5287252"/>
            <a:chOff x="1501262" y="-20383"/>
            <a:chExt cx="4530747" cy="6859858"/>
          </a:xfrm>
        </p:grpSpPr>
        <p:pic>
          <p:nvPicPr>
            <p:cNvPr id="30" name="図 29" descr="屋内, テーブル, 座る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687C22B4-334C-2E9F-CD04-E62356961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57" t="-879" r="2355" b="854"/>
            <a:stretch/>
          </p:blipFill>
          <p:spPr>
            <a:xfrm>
              <a:off x="1501262" y="-20383"/>
              <a:ext cx="4530747" cy="6859858"/>
            </a:xfrm>
            <a:prstGeom prst="rect">
              <a:avLst/>
            </a:prstGeom>
          </p:spPr>
        </p:pic>
        <p:pic>
          <p:nvPicPr>
            <p:cNvPr id="31" name="図 30" descr="屋内, テーブル, 座る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5DBF415B-CCAC-0F9A-4561-7B35BB5C08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21" t="34159" r="64223" b="58211"/>
            <a:stretch/>
          </p:blipFill>
          <p:spPr>
            <a:xfrm>
              <a:off x="2214880" y="2824480"/>
              <a:ext cx="589280" cy="523240"/>
            </a:xfrm>
            <a:prstGeom prst="rect">
              <a:avLst/>
            </a:prstGeom>
          </p:spPr>
        </p:pic>
        <p:pic>
          <p:nvPicPr>
            <p:cNvPr id="32" name="図 31" descr="屋内, テーブル, 座る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FF6E9EBF-0251-4AD8-64AC-D8358DA23F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94" t="34159" r="20950" b="57682"/>
            <a:stretch/>
          </p:blipFill>
          <p:spPr>
            <a:xfrm>
              <a:off x="4535696" y="2806345"/>
              <a:ext cx="589280" cy="559509"/>
            </a:xfrm>
            <a:prstGeom prst="rect">
              <a:avLst/>
            </a:prstGeom>
          </p:spPr>
        </p:pic>
        <p:pic>
          <p:nvPicPr>
            <p:cNvPr id="34" name="図 33" descr="屋内, テーブル, 座る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6E9FAB51-DE29-7E4C-CE90-5A2340051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33" t="56609" r="61100" b="34563"/>
            <a:stretch/>
          </p:blipFill>
          <p:spPr>
            <a:xfrm>
              <a:off x="2151119" y="3429000"/>
              <a:ext cx="769882" cy="605367"/>
            </a:xfrm>
            <a:prstGeom prst="rect">
              <a:avLst/>
            </a:prstGeom>
          </p:spPr>
        </p:pic>
        <p:pic>
          <p:nvPicPr>
            <p:cNvPr id="35" name="図 34" descr="屋内, テーブル, 座る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E03E87A1-9AB0-F517-7BD8-2E55BBEC4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82" t="56609" r="20950" b="34563"/>
            <a:stretch/>
          </p:blipFill>
          <p:spPr>
            <a:xfrm>
              <a:off x="4614334" y="3429000"/>
              <a:ext cx="605327" cy="605367"/>
            </a:xfrm>
            <a:prstGeom prst="rect">
              <a:avLst/>
            </a:prstGeom>
          </p:spPr>
        </p:pic>
        <p:sp>
          <p:nvSpPr>
            <p:cNvPr id="36" name="フリーフォーム: 図形 35">
              <a:extLst>
                <a:ext uri="{FF2B5EF4-FFF2-40B4-BE49-F238E27FC236}">
                  <a16:creationId xmlns:a16="http://schemas.microsoft.com/office/drawing/2014/main" id="{E82D2401-0BD0-505F-0D54-AAA8E8F0F13E}"/>
                </a:ext>
              </a:extLst>
            </p:cNvPr>
            <p:cNvSpPr/>
            <p:nvPr/>
          </p:nvSpPr>
          <p:spPr>
            <a:xfrm>
              <a:off x="4974167" y="2662767"/>
              <a:ext cx="467784" cy="1519766"/>
            </a:xfrm>
            <a:custGeom>
              <a:avLst/>
              <a:gdLst>
                <a:gd name="connsiteX0" fmla="*/ 0 w 469900"/>
                <a:gd name="connsiteY0" fmla="*/ 660400 h 1519766"/>
                <a:gd name="connsiteX1" fmla="*/ 118533 w 469900"/>
                <a:gd name="connsiteY1" fmla="*/ 592666 h 1519766"/>
                <a:gd name="connsiteX2" fmla="*/ 139700 w 469900"/>
                <a:gd name="connsiteY2" fmla="*/ 508000 h 1519766"/>
                <a:gd name="connsiteX3" fmla="*/ 143933 w 469900"/>
                <a:gd name="connsiteY3" fmla="*/ 419100 h 1519766"/>
                <a:gd name="connsiteX4" fmla="*/ 156633 w 469900"/>
                <a:gd name="connsiteY4" fmla="*/ 330200 h 1519766"/>
                <a:gd name="connsiteX5" fmla="*/ 165100 w 469900"/>
                <a:gd name="connsiteY5" fmla="*/ 245533 h 1519766"/>
                <a:gd name="connsiteX6" fmla="*/ 237066 w 469900"/>
                <a:gd name="connsiteY6" fmla="*/ 131233 h 1519766"/>
                <a:gd name="connsiteX7" fmla="*/ 317500 w 469900"/>
                <a:gd name="connsiteY7" fmla="*/ 0 h 1519766"/>
                <a:gd name="connsiteX8" fmla="*/ 461433 w 469900"/>
                <a:gd name="connsiteY8" fmla="*/ 0 h 1519766"/>
                <a:gd name="connsiteX9" fmla="*/ 469900 w 469900"/>
                <a:gd name="connsiteY9" fmla="*/ 1519766 h 1519766"/>
                <a:gd name="connsiteX10" fmla="*/ 198966 w 469900"/>
                <a:gd name="connsiteY10" fmla="*/ 1511300 h 1519766"/>
                <a:gd name="connsiteX11" fmla="*/ 101600 w 469900"/>
                <a:gd name="connsiteY11" fmla="*/ 1435100 h 1519766"/>
                <a:gd name="connsiteX12" fmla="*/ 114300 w 469900"/>
                <a:gd name="connsiteY12" fmla="*/ 1354666 h 1519766"/>
                <a:gd name="connsiteX13" fmla="*/ 211666 w 469900"/>
                <a:gd name="connsiteY13" fmla="*/ 1274233 h 1519766"/>
                <a:gd name="connsiteX14" fmla="*/ 241300 w 469900"/>
                <a:gd name="connsiteY14" fmla="*/ 1143000 h 1519766"/>
                <a:gd name="connsiteX15" fmla="*/ 245533 w 469900"/>
                <a:gd name="connsiteY15" fmla="*/ 1003300 h 1519766"/>
                <a:gd name="connsiteX16" fmla="*/ 215900 w 469900"/>
                <a:gd name="connsiteY16" fmla="*/ 893233 h 1519766"/>
                <a:gd name="connsiteX17" fmla="*/ 152400 w 469900"/>
                <a:gd name="connsiteY17" fmla="*/ 833966 h 1519766"/>
                <a:gd name="connsiteX18" fmla="*/ 122766 w 469900"/>
                <a:gd name="connsiteY18" fmla="*/ 762000 h 1519766"/>
                <a:gd name="connsiteX19" fmla="*/ 0 w 469900"/>
                <a:gd name="connsiteY19" fmla="*/ 660400 h 1519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9900" h="1519766">
                  <a:moveTo>
                    <a:pt x="0" y="660400"/>
                  </a:moveTo>
                  <a:lnTo>
                    <a:pt x="118533" y="592666"/>
                  </a:lnTo>
                  <a:lnTo>
                    <a:pt x="139700" y="508000"/>
                  </a:lnTo>
                  <a:lnTo>
                    <a:pt x="143933" y="419100"/>
                  </a:lnTo>
                  <a:lnTo>
                    <a:pt x="156633" y="330200"/>
                  </a:lnTo>
                  <a:lnTo>
                    <a:pt x="165100" y="245533"/>
                  </a:lnTo>
                  <a:lnTo>
                    <a:pt x="237066" y="131233"/>
                  </a:lnTo>
                  <a:lnTo>
                    <a:pt x="317500" y="0"/>
                  </a:lnTo>
                  <a:lnTo>
                    <a:pt x="461433" y="0"/>
                  </a:lnTo>
                  <a:cubicBezTo>
                    <a:pt x="464255" y="506589"/>
                    <a:pt x="467078" y="1013177"/>
                    <a:pt x="469900" y="1519766"/>
                  </a:cubicBezTo>
                  <a:lnTo>
                    <a:pt x="198966" y="1511300"/>
                  </a:lnTo>
                  <a:lnTo>
                    <a:pt x="101600" y="1435100"/>
                  </a:lnTo>
                  <a:lnTo>
                    <a:pt x="114300" y="1354666"/>
                  </a:lnTo>
                  <a:lnTo>
                    <a:pt x="211666" y="1274233"/>
                  </a:lnTo>
                  <a:lnTo>
                    <a:pt x="241300" y="1143000"/>
                  </a:lnTo>
                  <a:lnTo>
                    <a:pt x="245533" y="1003300"/>
                  </a:lnTo>
                  <a:lnTo>
                    <a:pt x="215900" y="893233"/>
                  </a:lnTo>
                  <a:lnTo>
                    <a:pt x="152400" y="833966"/>
                  </a:lnTo>
                  <a:lnTo>
                    <a:pt x="122766" y="762000"/>
                  </a:lnTo>
                  <a:lnTo>
                    <a:pt x="0" y="660400"/>
                  </a:lnTo>
                  <a:close/>
                </a:path>
              </a:pathLst>
            </a:custGeom>
            <a:solidFill>
              <a:srgbClr val="A047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2EE3CF2B-6D70-ECFC-141E-653F86746AFC}"/>
                </a:ext>
              </a:extLst>
            </p:cNvPr>
            <p:cNvSpPr/>
            <p:nvPr/>
          </p:nvSpPr>
          <p:spPr>
            <a:xfrm>
              <a:off x="1917700" y="3343487"/>
              <a:ext cx="3488267" cy="99414"/>
            </a:xfrm>
            <a:prstGeom prst="rect">
              <a:avLst/>
            </a:prstGeom>
            <a:solidFill>
              <a:srgbClr val="A040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1977D650-1D97-AAFB-A7FE-7561BC234492}"/>
                </a:ext>
              </a:extLst>
            </p:cNvPr>
            <p:cNvSpPr/>
            <p:nvPr/>
          </p:nvSpPr>
          <p:spPr>
            <a:xfrm>
              <a:off x="2791562" y="3174401"/>
              <a:ext cx="1776205" cy="169086"/>
            </a:xfrm>
            <a:prstGeom prst="rect">
              <a:avLst/>
            </a:prstGeom>
            <a:solidFill>
              <a:srgbClr val="A040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8FE27A90-B665-CDAA-6BF7-930818B0C5E0}"/>
                </a:ext>
              </a:extLst>
            </p:cNvPr>
            <p:cNvSpPr/>
            <p:nvPr/>
          </p:nvSpPr>
          <p:spPr>
            <a:xfrm>
              <a:off x="2759491" y="3413266"/>
              <a:ext cx="1888709" cy="280141"/>
            </a:xfrm>
            <a:prstGeom prst="rect">
              <a:avLst/>
            </a:prstGeom>
            <a:solidFill>
              <a:srgbClr val="A040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9D6F7A78-93C3-BE00-8B09-59F8167A2476}"/>
                </a:ext>
              </a:extLst>
            </p:cNvPr>
            <p:cNvSpPr/>
            <p:nvPr/>
          </p:nvSpPr>
          <p:spPr>
            <a:xfrm>
              <a:off x="1917700" y="2652183"/>
              <a:ext cx="330200" cy="1517650"/>
            </a:xfrm>
            <a:custGeom>
              <a:avLst/>
              <a:gdLst>
                <a:gd name="connsiteX0" fmla="*/ 317500 w 330200"/>
                <a:gd name="connsiteY0" fmla="*/ 596900 h 1562100"/>
                <a:gd name="connsiteX1" fmla="*/ 317500 w 330200"/>
                <a:gd name="connsiteY1" fmla="*/ 427567 h 1562100"/>
                <a:gd name="connsiteX2" fmla="*/ 309033 w 330200"/>
                <a:gd name="connsiteY2" fmla="*/ 342900 h 1562100"/>
                <a:gd name="connsiteX3" fmla="*/ 309033 w 330200"/>
                <a:gd name="connsiteY3" fmla="*/ 254000 h 1562100"/>
                <a:gd name="connsiteX4" fmla="*/ 266700 w 330200"/>
                <a:gd name="connsiteY4" fmla="*/ 131234 h 1562100"/>
                <a:gd name="connsiteX5" fmla="*/ 215900 w 330200"/>
                <a:gd name="connsiteY5" fmla="*/ 12700 h 1562100"/>
                <a:gd name="connsiteX6" fmla="*/ 143933 w 330200"/>
                <a:gd name="connsiteY6" fmla="*/ 0 h 1562100"/>
                <a:gd name="connsiteX7" fmla="*/ 25400 w 330200"/>
                <a:gd name="connsiteY7" fmla="*/ 12700 h 1562100"/>
                <a:gd name="connsiteX8" fmla="*/ 0 w 330200"/>
                <a:gd name="connsiteY8" fmla="*/ 50800 h 1562100"/>
                <a:gd name="connsiteX9" fmla="*/ 0 w 330200"/>
                <a:gd name="connsiteY9" fmla="*/ 1540934 h 1562100"/>
                <a:gd name="connsiteX10" fmla="*/ 165100 w 330200"/>
                <a:gd name="connsiteY10" fmla="*/ 1562100 h 1562100"/>
                <a:gd name="connsiteX11" fmla="*/ 237067 w 330200"/>
                <a:gd name="connsiteY11" fmla="*/ 1435100 h 1562100"/>
                <a:gd name="connsiteX12" fmla="*/ 254000 w 330200"/>
                <a:gd name="connsiteY12" fmla="*/ 1227667 h 1562100"/>
                <a:gd name="connsiteX13" fmla="*/ 245533 w 330200"/>
                <a:gd name="connsiteY13" fmla="*/ 1028700 h 1562100"/>
                <a:gd name="connsiteX14" fmla="*/ 254000 w 330200"/>
                <a:gd name="connsiteY14" fmla="*/ 863600 h 1562100"/>
                <a:gd name="connsiteX15" fmla="*/ 266700 w 330200"/>
                <a:gd name="connsiteY15" fmla="*/ 749300 h 1562100"/>
                <a:gd name="connsiteX16" fmla="*/ 330200 w 330200"/>
                <a:gd name="connsiteY16" fmla="*/ 668867 h 1562100"/>
                <a:gd name="connsiteX17" fmla="*/ 317500 w 330200"/>
                <a:gd name="connsiteY17" fmla="*/ 5969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0200" h="1562100">
                  <a:moveTo>
                    <a:pt x="317500" y="596900"/>
                  </a:moveTo>
                  <a:lnTo>
                    <a:pt x="317500" y="427567"/>
                  </a:lnTo>
                  <a:lnTo>
                    <a:pt x="309033" y="342900"/>
                  </a:lnTo>
                  <a:lnTo>
                    <a:pt x="309033" y="254000"/>
                  </a:lnTo>
                  <a:lnTo>
                    <a:pt x="266700" y="131234"/>
                  </a:lnTo>
                  <a:lnTo>
                    <a:pt x="215900" y="12700"/>
                  </a:lnTo>
                  <a:lnTo>
                    <a:pt x="143933" y="0"/>
                  </a:lnTo>
                  <a:lnTo>
                    <a:pt x="25400" y="12700"/>
                  </a:lnTo>
                  <a:lnTo>
                    <a:pt x="0" y="50800"/>
                  </a:lnTo>
                  <a:lnTo>
                    <a:pt x="0" y="1540934"/>
                  </a:lnTo>
                  <a:lnTo>
                    <a:pt x="165100" y="1562100"/>
                  </a:lnTo>
                  <a:lnTo>
                    <a:pt x="237067" y="1435100"/>
                  </a:lnTo>
                  <a:lnTo>
                    <a:pt x="254000" y="1227667"/>
                  </a:lnTo>
                  <a:lnTo>
                    <a:pt x="245533" y="1028700"/>
                  </a:lnTo>
                  <a:lnTo>
                    <a:pt x="254000" y="863600"/>
                  </a:lnTo>
                  <a:lnTo>
                    <a:pt x="266700" y="749300"/>
                  </a:lnTo>
                  <a:lnTo>
                    <a:pt x="330200" y="668867"/>
                  </a:lnTo>
                  <a:lnTo>
                    <a:pt x="317500" y="596900"/>
                  </a:lnTo>
                  <a:close/>
                </a:path>
              </a:pathLst>
            </a:custGeom>
            <a:solidFill>
              <a:srgbClr val="CA6B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CD256067-0888-602D-3244-6B8CBE58C821}"/>
                </a:ext>
              </a:extLst>
            </p:cNvPr>
            <p:cNvSpPr/>
            <p:nvPr/>
          </p:nvSpPr>
          <p:spPr>
            <a:xfrm>
              <a:off x="2165350" y="3108325"/>
              <a:ext cx="371475" cy="609600"/>
            </a:xfrm>
            <a:custGeom>
              <a:avLst/>
              <a:gdLst>
                <a:gd name="connsiteX0" fmla="*/ 82550 w 371475"/>
                <a:gd name="connsiteY0" fmla="*/ 104775 h 609600"/>
                <a:gd name="connsiteX1" fmla="*/ 158750 w 371475"/>
                <a:gd name="connsiteY1" fmla="*/ 168275 h 609600"/>
                <a:gd name="connsiteX2" fmla="*/ 215900 w 371475"/>
                <a:gd name="connsiteY2" fmla="*/ 206375 h 609600"/>
                <a:gd name="connsiteX3" fmla="*/ 301625 w 371475"/>
                <a:gd name="connsiteY3" fmla="*/ 234950 h 609600"/>
                <a:gd name="connsiteX4" fmla="*/ 368300 w 371475"/>
                <a:gd name="connsiteY4" fmla="*/ 238125 h 609600"/>
                <a:gd name="connsiteX5" fmla="*/ 371475 w 371475"/>
                <a:gd name="connsiteY5" fmla="*/ 336550 h 609600"/>
                <a:gd name="connsiteX6" fmla="*/ 288925 w 371475"/>
                <a:gd name="connsiteY6" fmla="*/ 320675 h 609600"/>
                <a:gd name="connsiteX7" fmla="*/ 193675 w 371475"/>
                <a:gd name="connsiteY7" fmla="*/ 336550 h 609600"/>
                <a:gd name="connsiteX8" fmla="*/ 111125 w 371475"/>
                <a:gd name="connsiteY8" fmla="*/ 365125 h 609600"/>
                <a:gd name="connsiteX9" fmla="*/ 41275 w 371475"/>
                <a:gd name="connsiteY9" fmla="*/ 444500 h 609600"/>
                <a:gd name="connsiteX10" fmla="*/ 25400 w 371475"/>
                <a:gd name="connsiteY10" fmla="*/ 495300 h 609600"/>
                <a:gd name="connsiteX11" fmla="*/ 3175 w 371475"/>
                <a:gd name="connsiteY11" fmla="*/ 565150 h 609600"/>
                <a:gd name="connsiteX12" fmla="*/ 6350 w 371475"/>
                <a:gd name="connsiteY12" fmla="*/ 609600 h 609600"/>
                <a:gd name="connsiteX13" fmla="*/ 0 w 371475"/>
                <a:gd name="connsiteY13" fmla="*/ 0 h 609600"/>
                <a:gd name="connsiteX14" fmla="*/ 82550 w 371475"/>
                <a:gd name="connsiteY14" fmla="*/ 104775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1475" h="609600">
                  <a:moveTo>
                    <a:pt x="82550" y="104775"/>
                  </a:moveTo>
                  <a:lnTo>
                    <a:pt x="158750" y="168275"/>
                  </a:lnTo>
                  <a:lnTo>
                    <a:pt x="215900" y="206375"/>
                  </a:lnTo>
                  <a:lnTo>
                    <a:pt x="301625" y="234950"/>
                  </a:lnTo>
                  <a:lnTo>
                    <a:pt x="368300" y="238125"/>
                  </a:lnTo>
                  <a:lnTo>
                    <a:pt x="371475" y="336550"/>
                  </a:lnTo>
                  <a:lnTo>
                    <a:pt x="288925" y="320675"/>
                  </a:lnTo>
                  <a:lnTo>
                    <a:pt x="193675" y="336550"/>
                  </a:lnTo>
                  <a:lnTo>
                    <a:pt x="111125" y="365125"/>
                  </a:lnTo>
                  <a:lnTo>
                    <a:pt x="41275" y="444500"/>
                  </a:lnTo>
                  <a:lnTo>
                    <a:pt x="25400" y="495300"/>
                  </a:lnTo>
                  <a:lnTo>
                    <a:pt x="3175" y="565150"/>
                  </a:lnTo>
                  <a:lnTo>
                    <a:pt x="6350" y="609600"/>
                  </a:lnTo>
                  <a:cubicBezTo>
                    <a:pt x="4233" y="406400"/>
                    <a:pt x="2117" y="203200"/>
                    <a:pt x="0" y="0"/>
                  </a:cubicBezTo>
                  <a:lnTo>
                    <a:pt x="82550" y="104775"/>
                  </a:lnTo>
                  <a:close/>
                </a:path>
              </a:pathLst>
            </a:custGeom>
            <a:solidFill>
              <a:srgbClr val="CA6B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A696D52A-7505-D7B2-E558-AC8FD5E8A09B}"/>
                </a:ext>
              </a:extLst>
            </p:cNvPr>
            <p:cNvSpPr/>
            <p:nvPr/>
          </p:nvSpPr>
          <p:spPr>
            <a:xfrm>
              <a:off x="4578350" y="3200400"/>
              <a:ext cx="558800" cy="508000"/>
            </a:xfrm>
            <a:custGeom>
              <a:avLst/>
              <a:gdLst>
                <a:gd name="connsiteX0" fmla="*/ 0 w 558800"/>
                <a:gd name="connsiteY0" fmla="*/ 0 h 508000"/>
                <a:gd name="connsiteX1" fmla="*/ 44450 w 558800"/>
                <a:gd name="connsiteY1" fmla="*/ 92075 h 508000"/>
                <a:gd name="connsiteX2" fmla="*/ 111125 w 558800"/>
                <a:gd name="connsiteY2" fmla="*/ 142875 h 508000"/>
                <a:gd name="connsiteX3" fmla="*/ 241300 w 558800"/>
                <a:gd name="connsiteY3" fmla="*/ 171450 h 508000"/>
                <a:gd name="connsiteX4" fmla="*/ 346075 w 558800"/>
                <a:gd name="connsiteY4" fmla="*/ 146050 h 508000"/>
                <a:gd name="connsiteX5" fmla="*/ 466725 w 558800"/>
                <a:gd name="connsiteY5" fmla="*/ 104775 h 508000"/>
                <a:gd name="connsiteX6" fmla="*/ 527050 w 558800"/>
                <a:gd name="connsiteY6" fmla="*/ 47625 h 508000"/>
                <a:gd name="connsiteX7" fmla="*/ 552450 w 558800"/>
                <a:gd name="connsiteY7" fmla="*/ 6350 h 508000"/>
                <a:gd name="connsiteX8" fmla="*/ 558800 w 558800"/>
                <a:gd name="connsiteY8" fmla="*/ 323850 h 508000"/>
                <a:gd name="connsiteX9" fmla="*/ 485775 w 558800"/>
                <a:gd name="connsiteY9" fmla="*/ 276225 h 508000"/>
                <a:gd name="connsiteX10" fmla="*/ 371475 w 558800"/>
                <a:gd name="connsiteY10" fmla="*/ 263525 h 508000"/>
                <a:gd name="connsiteX11" fmla="*/ 269875 w 558800"/>
                <a:gd name="connsiteY11" fmla="*/ 266700 h 508000"/>
                <a:gd name="connsiteX12" fmla="*/ 177800 w 558800"/>
                <a:gd name="connsiteY12" fmla="*/ 301625 h 508000"/>
                <a:gd name="connsiteX13" fmla="*/ 120650 w 558800"/>
                <a:gd name="connsiteY13" fmla="*/ 371475 h 508000"/>
                <a:gd name="connsiteX14" fmla="*/ 92075 w 558800"/>
                <a:gd name="connsiteY14" fmla="*/ 460375 h 508000"/>
                <a:gd name="connsiteX15" fmla="*/ 85725 w 558800"/>
                <a:gd name="connsiteY15" fmla="*/ 504825 h 508000"/>
                <a:gd name="connsiteX16" fmla="*/ 15875 w 558800"/>
                <a:gd name="connsiteY16" fmla="*/ 508000 h 508000"/>
                <a:gd name="connsiteX17" fmla="*/ 0 w 558800"/>
                <a:gd name="connsiteY17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0" h="508000">
                  <a:moveTo>
                    <a:pt x="0" y="0"/>
                  </a:moveTo>
                  <a:lnTo>
                    <a:pt x="44450" y="92075"/>
                  </a:lnTo>
                  <a:lnTo>
                    <a:pt x="111125" y="142875"/>
                  </a:lnTo>
                  <a:lnTo>
                    <a:pt x="241300" y="171450"/>
                  </a:lnTo>
                  <a:lnTo>
                    <a:pt x="346075" y="146050"/>
                  </a:lnTo>
                  <a:lnTo>
                    <a:pt x="466725" y="104775"/>
                  </a:lnTo>
                  <a:lnTo>
                    <a:pt x="527050" y="47625"/>
                  </a:lnTo>
                  <a:lnTo>
                    <a:pt x="552450" y="6350"/>
                  </a:lnTo>
                  <a:lnTo>
                    <a:pt x="558800" y="323850"/>
                  </a:lnTo>
                  <a:lnTo>
                    <a:pt x="485775" y="276225"/>
                  </a:lnTo>
                  <a:lnTo>
                    <a:pt x="371475" y="263525"/>
                  </a:lnTo>
                  <a:lnTo>
                    <a:pt x="269875" y="266700"/>
                  </a:lnTo>
                  <a:lnTo>
                    <a:pt x="177800" y="301625"/>
                  </a:lnTo>
                  <a:lnTo>
                    <a:pt x="120650" y="371475"/>
                  </a:lnTo>
                  <a:lnTo>
                    <a:pt x="92075" y="460375"/>
                  </a:lnTo>
                  <a:lnTo>
                    <a:pt x="85725" y="504825"/>
                  </a:lnTo>
                  <a:lnTo>
                    <a:pt x="15875" y="5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40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7A766FB2-36C0-9CDE-A808-8E3A39F38BAB}"/>
                </a:ext>
              </a:extLst>
            </p:cNvPr>
            <p:cNvSpPr/>
            <p:nvPr/>
          </p:nvSpPr>
          <p:spPr>
            <a:xfrm>
              <a:off x="1917700" y="2658179"/>
              <a:ext cx="132707" cy="1511654"/>
            </a:xfrm>
            <a:prstGeom prst="rect">
              <a:avLst/>
            </a:prstGeom>
            <a:solidFill>
              <a:srgbClr val="F4EEB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2C61CAC8-19C6-5F72-1578-8053E0D4043B}"/>
                </a:ext>
              </a:extLst>
            </p:cNvPr>
            <p:cNvSpPr/>
            <p:nvPr/>
          </p:nvSpPr>
          <p:spPr>
            <a:xfrm>
              <a:off x="5292632" y="2662767"/>
              <a:ext cx="132707" cy="1511654"/>
            </a:xfrm>
            <a:prstGeom prst="rect">
              <a:avLst/>
            </a:prstGeom>
            <a:solidFill>
              <a:srgbClr val="BEB4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2" name="図 11">
            <a:extLst>
              <a:ext uri="{FF2B5EF4-FFF2-40B4-BE49-F238E27FC236}">
                <a16:creationId xmlns:a16="http://schemas.microsoft.com/office/drawing/2014/main" id="{057B7A59-7A0D-5DC5-B1C7-A47FE5D46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61" y="1169675"/>
            <a:ext cx="8534839" cy="5467631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291E373-081C-A3DD-6881-95D7A2F596B9}"/>
              </a:ext>
            </a:extLst>
          </p:cNvPr>
          <p:cNvGrpSpPr/>
          <p:nvPr/>
        </p:nvGrpSpPr>
        <p:grpSpPr>
          <a:xfrm>
            <a:off x="0" y="0"/>
            <a:ext cx="7080468" cy="714762"/>
            <a:chOff x="0" y="30777"/>
            <a:chExt cx="7080468" cy="714762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ED79BAE8-3F6C-5077-6FC7-C0F61665A076}"/>
                </a:ext>
              </a:extLst>
            </p:cNvPr>
            <p:cNvSpPr txBox="1"/>
            <p:nvPr/>
          </p:nvSpPr>
          <p:spPr>
            <a:xfrm>
              <a:off x="0" y="30777"/>
              <a:ext cx="1066244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ja-JP" altLang="en-US" sz="2000"/>
                <a:t>演習</a:t>
              </a:r>
              <a:r>
                <a:rPr kumimoji="1" lang="en-US" altLang="ja-JP" sz="2000"/>
                <a:t>5</a:t>
              </a:r>
              <a:endParaRPr kumimoji="1" lang="ja-JP" altLang="en-US" sz="2000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CC2A1D9A-E37D-BB70-9ACA-3B78070AF2E8}"/>
                </a:ext>
              </a:extLst>
            </p:cNvPr>
            <p:cNvSpPr txBox="1"/>
            <p:nvPr/>
          </p:nvSpPr>
          <p:spPr>
            <a:xfrm>
              <a:off x="1066244" y="30777"/>
              <a:ext cx="601422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r>
                <a:rPr lang="ja-JP" altLang="en-US"/>
                <a:t>患者の歯に</a:t>
              </a:r>
              <a:r>
                <a:rPr lang="ja-JP" altLang="en-US" sz="2000"/>
                <a:t>関する</a:t>
              </a:r>
              <a:r>
                <a:rPr lang="ja-JP" altLang="en-US"/>
                <a:t>病院のリアルワールドデータの説明</a:t>
              </a: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FE9A5BD-6AC2-63A9-C5C7-8715FF2C8ECD}"/>
                </a:ext>
              </a:extLst>
            </p:cNvPr>
            <p:cNvSpPr txBox="1"/>
            <p:nvPr/>
          </p:nvSpPr>
          <p:spPr>
            <a:xfrm>
              <a:off x="4150941" y="345429"/>
              <a:ext cx="146824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pPr algn="ctr"/>
              <a:r>
                <a:rPr lang="ja-JP" altLang="en-US" sz="2000">
                  <a:solidFill>
                    <a:srgbClr val="C00000"/>
                  </a:solidFill>
                </a:rPr>
                <a:t>架空データ</a:t>
              </a: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7956D595-96D7-1EA3-C7FE-6EB48ACD1A61}"/>
                </a:ext>
              </a:extLst>
            </p:cNvPr>
            <p:cNvCxnSpPr/>
            <p:nvPr/>
          </p:nvCxnSpPr>
          <p:spPr>
            <a:xfrm>
              <a:off x="3726469" y="202788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D3F479BA-CBBD-EF45-441A-CB49A65A7E65}"/>
                </a:ext>
              </a:extLst>
            </p:cNvPr>
            <p:cNvCxnSpPr/>
            <p:nvPr/>
          </p:nvCxnSpPr>
          <p:spPr>
            <a:xfrm>
              <a:off x="3756102" y="251471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61273D5-2E6E-ECFF-60B7-2D0734CB3118}"/>
              </a:ext>
            </a:extLst>
          </p:cNvPr>
          <p:cNvSpPr txBox="1"/>
          <p:nvPr/>
        </p:nvSpPr>
        <p:spPr>
          <a:xfrm>
            <a:off x="506236" y="759284"/>
            <a:ext cx="112001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ja-JP" altLang="en-US"/>
              <a:t>歯の部位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13459C4-8DA2-A2BB-0604-E1F1946385EA}"/>
              </a:ext>
            </a:extLst>
          </p:cNvPr>
          <p:cNvSpPr/>
          <p:nvPr/>
        </p:nvSpPr>
        <p:spPr>
          <a:xfrm>
            <a:off x="609600" y="1128616"/>
            <a:ext cx="939800" cy="54979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BE629DF-9756-B702-3C4E-60E04A433F34}"/>
              </a:ext>
            </a:extLst>
          </p:cNvPr>
          <p:cNvSpPr txBox="1"/>
          <p:nvPr/>
        </p:nvSpPr>
        <p:spPr>
          <a:xfrm>
            <a:off x="8602925" y="3426839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A8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187518B-7D1A-34B2-9648-91145D0C34A0}"/>
              </a:ext>
            </a:extLst>
          </p:cNvPr>
          <p:cNvSpPr txBox="1"/>
          <p:nvPr/>
        </p:nvSpPr>
        <p:spPr>
          <a:xfrm>
            <a:off x="11598123" y="3045617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B7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B44EE0F-9B46-83DF-FF3A-0CAB576B103F}"/>
              </a:ext>
            </a:extLst>
          </p:cNvPr>
          <p:cNvSpPr txBox="1"/>
          <p:nvPr/>
        </p:nvSpPr>
        <p:spPr>
          <a:xfrm>
            <a:off x="8634754" y="2981847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A7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2FDF694-FD4E-5B10-7EA7-D2C2B562296B}"/>
              </a:ext>
            </a:extLst>
          </p:cNvPr>
          <p:cNvSpPr txBox="1"/>
          <p:nvPr/>
        </p:nvSpPr>
        <p:spPr>
          <a:xfrm>
            <a:off x="10330554" y="1281936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B1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DAAA0CE-DCBB-7126-DCF5-B3E4B5360618}"/>
              </a:ext>
            </a:extLst>
          </p:cNvPr>
          <p:cNvSpPr txBox="1"/>
          <p:nvPr/>
        </p:nvSpPr>
        <p:spPr>
          <a:xfrm>
            <a:off x="8756374" y="2613794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A6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71796AE-1B9F-6A6E-21BD-DB8626D9AF40}"/>
              </a:ext>
            </a:extLst>
          </p:cNvPr>
          <p:cNvSpPr txBox="1"/>
          <p:nvPr/>
        </p:nvSpPr>
        <p:spPr>
          <a:xfrm>
            <a:off x="8889493" y="2294608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A5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872A932-D4D5-D0C4-952E-47526D5D10CF}"/>
              </a:ext>
            </a:extLst>
          </p:cNvPr>
          <p:cNvSpPr txBox="1"/>
          <p:nvPr/>
        </p:nvSpPr>
        <p:spPr>
          <a:xfrm>
            <a:off x="8989344" y="2029306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A4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7563054-37F3-962B-ED39-82CBAB94942F}"/>
              </a:ext>
            </a:extLst>
          </p:cNvPr>
          <p:cNvSpPr txBox="1"/>
          <p:nvPr/>
        </p:nvSpPr>
        <p:spPr>
          <a:xfrm>
            <a:off x="9239101" y="1669538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A3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96D2573-C1AA-039B-BBCA-EA0BAE45C570}"/>
              </a:ext>
            </a:extLst>
          </p:cNvPr>
          <p:cNvSpPr txBox="1"/>
          <p:nvPr/>
        </p:nvSpPr>
        <p:spPr>
          <a:xfrm>
            <a:off x="9530858" y="1437511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/>
              <a:t>A2</a:t>
            </a:r>
            <a:endParaRPr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DBFCACE-3639-1E8F-4971-39DEAB47D702}"/>
              </a:ext>
            </a:extLst>
          </p:cNvPr>
          <p:cNvSpPr txBox="1"/>
          <p:nvPr/>
        </p:nvSpPr>
        <p:spPr>
          <a:xfrm>
            <a:off x="9941591" y="1293492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A1</a:t>
            </a:r>
            <a:endParaRPr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F4386DE-B416-E968-9A3A-8BED0F46C863}"/>
              </a:ext>
            </a:extLst>
          </p:cNvPr>
          <p:cNvSpPr txBox="1"/>
          <p:nvPr/>
        </p:nvSpPr>
        <p:spPr>
          <a:xfrm>
            <a:off x="11622022" y="3943531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C8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26" name="スライド番号プレースホルダー 25">
            <a:extLst>
              <a:ext uri="{FF2B5EF4-FFF2-40B4-BE49-F238E27FC236}">
                <a16:creationId xmlns:a16="http://schemas.microsoft.com/office/drawing/2014/main" id="{B1419E95-2E6E-A18E-7724-DD3954AB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FFD26024-E339-E5C3-9EDF-81712C64C5AB}"/>
              </a:ext>
            </a:extLst>
          </p:cNvPr>
          <p:cNvSpPr txBox="1"/>
          <p:nvPr/>
        </p:nvSpPr>
        <p:spPr>
          <a:xfrm>
            <a:off x="11673286" y="4295183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C7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A442585F-FAEB-0D0A-EC03-048F2AA7B61F}"/>
              </a:ext>
            </a:extLst>
          </p:cNvPr>
          <p:cNvSpPr txBox="1"/>
          <p:nvPr/>
        </p:nvSpPr>
        <p:spPr>
          <a:xfrm>
            <a:off x="11455501" y="4781685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C6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FF0ED73-CB2F-CF5B-4D83-1AFCC1FDC427}"/>
              </a:ext>
            </a:extLst>
          </p:cNvPr>
          <p:cNvSpPr txBox="1"/>
          <p:nvPr/>
        </p:nvSpPr>
        <p:spPr>
          <a:xfrm>
            <a:off x="11303596" y="5186101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C5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92865BA7-ECD8-980C-B588-DAEFB4991398}"/>
              </a:ext>
            </a:extLst>
          </p:cNvPr>
          <p:cNvSpPr txBox="1"/>
          <p:nvPr/>
        </p:nvSpPr>
        <p:spPr>
          <a:xfrm>
            <a:off x="11131772" y="5540199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C4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5A7D35E6-C0CE-020D-3CB1-BFF8E6649B8A}"/>
              </a:ext>
            </a:extLst>
          </p:cNvPr>
          <p:cNvSpPr txBox="1"/>
          <p:nvPr/>
        </p:nvSpPr>
        <p:spPr>
          <a:xfrm>
            <a:off x="10794342" y="5771690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C3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488A9672-AEFE-6979-0637-02A71A423EB2}"/>
              </a:ext>
            </a:extLst>
          </p:cNvPr>
          <p:cNvSpPr txBox="1"/>
          <p:nvPr/>
        </p:nvSpPr>
        <p:spPr>
          <a:xfrm>
            <a:off x="10526912" y="5926041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C2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274DC399-D9BC-0C2A-5709-C63F743D726C}"/>
              </a:ext>
            </a:extLst>
          </p:cNvPr>
          <p:cNvSpPr txBox="1"/>
          <p:nvPr/>
        </p:nvSpPr>
        <p:spPr>
          <a:xfrm>
            <a:off x="10237043" y="6039723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C1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9B2ED98A-45F6-6A43-008D-DBFC782F4386}"/>
              </a:ext>
            </a:extLst>
          </p:cNvPr>
          <p:cNvSpPr txBox="1"/>
          <p:nvPr/>
        </p:nvSpPr>
        <p:spPr>
          <a:xfrm>
            <a:off x="8582413" y="3929933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D8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CE97BEAA-F341-52FE-955C-B4302D5F7163}"/>
              </a:ext>
            </a:extLst>
          </p:cNvPr>
          <p:cNvSpPr txBox="1"/>
          <p:nvPr/>
        </p:nvSpPr>
        <p:spPr>
          <a:xfrm>
            <a:off x="8602925" y="4354715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D7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0BC04C8C-3806-385D-9405-3271C5709713}"/>
              </a:ext>
            </a:extLst>
          </p:cNvPr>
          <p:cNvSpPr txBox="1"/>
          <p:nvPr/>
        </p:nvSpPr>
        <p:spPr>
          <a:xfrm>
            <a:off x="8735413" y="4724047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D6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82545DA-449F-DBF5-D039-11F366CC73FF}"/>
              </a:ext>
            </a:extLst>
          </p:cNvPr>
          <p:cNvSpPr txBox="1"/>
          <p:nvPr/>
        </p:nvSpPr>
        <p:spPr>
          <a:xfrm>
            <a:off x="8853702" y="5124989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D5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B58EAE4-1E4A-5849-C9EA-292676A7D062}"/>
              </a:ext>
            </a:extLst>
          </p:cNvPr>
          <p:cNvSpPr txBox="1"/>
          <p:nvPr/>
        </p:nvSpPr>
        <p:spPr>
          <a:xfrm>
            <a:off x="9010921" y="5462711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D4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03F14D35-333B-D194-601B-D570212D8C7D}"/>
              </a:ext>
            </a:extLst>
          </p:cNvPr>
          <p:cNvSpPr txBox="1"/>
          <p:nvPr/>
        </p:nvSpPr>
        <p:spPr>
          <a:xfrm>
            <a:off x="9320375" y="5771690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D3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5D349B86-3062-E61E-B50B-F897847AE851}"/>
              </a:ext>
            </a:extLst>
          </p:cNvPr>
          <p:cNvSpPr txBox="1"/>
          <p:nvPr/>
        </p:nvSpPr>
        <p:spPr>
          <a:xfrm>
            <a:off x="9622642" y="5946169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D2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01FA3FF-DD66-880E-ACF8-B5F33CBEA69D}"/>
              </a:ext>
            </a:extLst>
          </p:cNvPr>
          <p:cNvSpPr txBox="1"/>
          <p:nvPr/>
        </p:nvSpPr>
        <p:spPr>
          <a:xfrm>
            <a:off x="9934776" y="6035593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D1</a:t>
            </a:r>
            <a:endParaRPr lang="ja-JP" altLang="en-US" dirty="0">
              <a:solidFill>
                <a:srgbClr val="FFFF00"/>
              </a:solidFill>
            </a:endParaRPr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3FBB8730-FC0F-C063-7530-9368F4F33A5A}"/>
              </a:ext>
            </a:extLst>
          </p:cNvPr>
          <p:cNvCxnSpPr>
            <a:cxnSpLocks/>
          </p:cNvCxnSpPr>
          <p:nvPr/>
        </p:nvCxnSpPr>
        <p:spPr>
          <a:xfrm flipH="1">
            <a:off x="10151359" y="5945091"/>
            <a:ext cx="46753" cy="1598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直線コネクタ 2050">
            <a:extLst>
              <a:ext uri="{FF2B5EF4-FFF2-40B4-BE49-F238E27FC236}">
                <a16:creationId xmlns:a16="http://schemas.microsoft.com/office/drawing/2014/main" id="{E60654A8-8B2A-75AB-0ED4-C5C095542157}"/>
              </a:ext>
            </a:extLst>
          </p:cNvPr>
          <p:cNvCxnSpPr>
            <a:cxnSpLocks/>
          </p:cNvCxnSpPr>
          <p:nvPr/>
        </p:nvCxnSpPr>
        <p:spPr>
          <a:xfrm>
            <a:off x="10404115" y="5909531"/>
            <a:ext cx="56691" cy="1538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直線コネクタ 2052">
            <a:extLst>
              <a:ext uri="{FF2B5EF4-FFF2-40B4-BE49-F238E27FC236}">
                <a16:creationId xmlns:a16="http://schemas.microsoft.com/office/drawing/2014/main" id="{E9D31445-745A-FFB1-AB80-F1EDD7A11477}"/>
              </a:ext>
            </a:extLst>
          </p:cNvPr>
          <p:cNvCxnSpPr>
            <a:cxnSpLocks/>
          </p:cNvCxnSpPr>
          <p:nvPr/>
        </p:nvCxnSpPr>
        <p:spPr>
          <a:xfrm>
            <a:off x="10617001" y="5868576"/>
            <a:ext cx="67113" cy="1178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直線コネクタ 2054">
            <a:extLst>
              <a:ext uri="{FF2B5EF4-FFF2-40B4-BE49-F238E27FC236}">
                <a16:creationId xmlns:a16="http://schemas.microsoft.com/office/drawing/2014/main" id="{431782A5-A75E-8772-9EBB-26537A0E92CE}"/>
              </a:ext>
            </a:extLst>
          </p:cNvPr>
          <p:cNvCxnSpPr>
            <a:cxnSpLocks/>
          </p:cNvCxnSpPr>
          <p:nvPr/>
        </p:nvCxnSpPr>
        <p:spPr>
          <a:xfrm flipH="1">
            <a:off x="9888018" y="5868576"/>
            <a:ext cx="107146" cy="151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直線コネクタ 2055">
            <a:extLst>
              <a:ext uri="{FF2B5EF4-FFF2-40B4-BE49-F238E27FC236}">
                <a16:creationId xmlns:a16="http://schemas.microsoft.com/office/drawing/2014/main" id="{201F90C6-FC9B-EF6C-09FD-D211489F4586}"/>
              </a:ext>
            </a:extLst>
          </p:cNvPr>
          <p:cNvCxnSpPr>
            <a:cxnSpLocks/>
          </p:cNvCxnSpPr>
          <p:nvPr/>
        </p:nvCxnSpPr>
        <p:spPr>
          <a:xfrm>
            <a:off x="10820956" y="5735250"/>
            <a:ext cx="118725" cy="89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直線コネクタ 2057">
            <a:extLst>
              <a:ext uri="{FF2B5EF4-FFF2-40B4-BE49-F238E27FC236}">
                <a16:creationId xmlns:a16="http://schemas.microsoft.com/office/drawing/2014/main" id="{17D3C3A2-696D-0834-628C-61CAF1F292B9}"/>
              </a:ext>
            </a:extLst>
          </p:cNvPr>
          <p:cNvCxnSpPr>
            <a:cxnSpLocks/>
          </p:cNvCxnSpPr>
          <p:nvPr/>
        </p:nvCxnSpPr>
        <p:spPr>
          <a:xfrm flipH="1">
            <a:off x="9709654" y="5713578"/>
            <a:ext cx="101096" cy="1467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直線コネクタ 2062">
            <a:extLst>
              <a:ext uri="{FF2B5EF4-FFF2-40B4-BE49-F238E27FC236}">
                <a16:creationId xmlns:a16="http://schemas.microsoft.com/office/drawing/2014/main" id="{8624F72B-DBFE-38F5-D3D5-87AED1F0F083}"/>
              </a:ext>
            </a:extLst>
          </p:cNvPr>
          <p:cNvCxnSpPr>
            <a:cxnSpLocks/>
          </p:cNvCxnSpPr>
          <p:nvPr/>
        </p:nvCxnSpPr>
        <p:spPr>
          <a:xfrm>
            <a:off x="11047709" y="5529369"/>
            <a:ext cx="188047" cy="879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直線コネクタ 2064">
            <a:extLst>
              <a:ext uri="{FF2B5EF4-FFF2-40B4-BE49-F238E27FC236}">
                <a16:creationId xmlns:a16="http://schemas.microsoft.com/office/drawing/2014/main" id="{83C172FE-1B91-390F-4E6B-D699CC5D909D}"/>
              </a:ext>
            </a:extLst>
          </p:cNvPr>
          <p:cNvCxnSpPr>
            <a:cxnSpLocks/>
          </p:cNvCxnSpPr>
          <p:nvPr/>
        </p:nvCxnSpPr>
        <p:spPr>
          <a:xfrm>
            <a:off x="11155148" y="5243818"/>
            <a:ext cx="276281" cy="799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7" name="直線コネクタ 2066">
            <a:extLst>
              <a:ext uri="{FF2B5EF4-FFF2-40B4-BE49-F238E27FC236}">
                <a16:creationId xmlns:a16="http://schemas.microsoft.com/office/drawing/2014/main" id="{C15D8456-943F-71DC-68B3-56DC1684DD5B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1302890" y="4909081"/>
            <a:ext cx="152611" cy="572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9" name="直線コネクタ 2068">
            <a:extLst>
              <a:ext uri="{FF2B5EF4-FFF2-40B4-BE49-F238E27FC236}">
                <a16:creationId xmlns:a16="http://schemas.microsoft.com/office/drawing/2014/main" id="{AC95DE25-3CAB-229A-212B-00476D9C3ADE}"/>
              </a:ext>
            </a:extLst>
          </p:cNvPr>
          <p:cNvCxnSpPr>
            <a:cxnSpLocks/>
          </p:cNvCxnSpPr>
          <p:nvPr/>
        </p:nvCxnSpPr>
        <p:spPr>
          <a:xfrm flipH="1">
            <a:off x="9425645" y="5493432"/>
            <a:ext cx="153720" cy="1135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直線コネクタ 2070">
            <a:extLst>
              <a:ext uri="{FF2B5EF4-FFF2-40B4-BE49-F238E27FC236}">
                <a16:creationId xmlns:a16="http://schemas.microsoft.com/office/drawing/2014/main" id="{31F6060B-F091-6024-8147-D46A127D3B6E}"/>
              </a:ext>
            </a:extLst>
          </p:cNvPr>
          <p:cNvCxnSpPr>
            <a:cxnSpLocks/>
          </p:cNvCxnSpPr>
          <p:nvPr/>
        </p:nvCxnSpPr>
        <p:spPr>
          <a:xfrm flipH="1">
            <a:off x="9274511" y="5213929"/>
            <a:ext cx="186757" cy="698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直線コネクタ 2072">
            <a:extLst>
              <a:ext uri="{FF2B5EF4-FFF2-40B4-BE49-F238E27FC236}">
                <a16:creationId xmlns:a16="http://schemas.microsoft.com/office/drawing/2014/main" id="{941EB859-54AB-4AC5-7D57-BDB4059C36E8}"/>
              </a:ext>
            </a:extLst>
          </p:cNvPr>
          <p:cNvCxnSpPr>
            <a:cxnSpLocks/>
          </p:cNvCxnSpPr>
          <p:nvPr/>
        </p:nvCxnSpPr>
        <p:spPr>
          <a:xfrm flipH="1">
            <a:off x="9160250" y="4884699"/>
            <a:ext cx="186629" cy="20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5" name="直線コネクタ 2074">
            <a:extLst>
              <a:ext uri="{FF2B5EF4-FFF2-40B4-BE49-F238E27FC236}">
                <a16:creationId xmlns:a16="http://schemas.microsoft.com/office/drawing/2014/main" id="{8B22B1EC-68E5-83F2-19BF-CB3309197F11}"/>
              </a:ext>
            </a:extLst>
          </p:cNvPr>
          <p:cNvCxnSpPr>
            <a:cxnSpLocks/>
          </p:cNvCxnSpPr>
          <p:nvPr/>
        </p:nvCxnSpPr>
        <p:spPr>
          <a:xfrm>
            <a:off x="11442778" y="4433292"/>
            <a:ext cx="292176" cy="199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直線コネクタ 2077">
            <a:extLst>
              <a:ext uri="{FF2B5EF4-FFF2-40B4-BE49-F238E27FC236}">
                <a16:creationId xmlns:a16="http://schemas.microsoft.com/office/drawing/2014/main" id="{4C8F1714-DF4D-0BC3-1862-A186476DFADC}"/>
              </a:ext>
            </a:extLst>
          </p:cNvPr>
          <p:cNvCxnSpPr>
            <a:cxnSpLocks/>
          </p:cNvCxnSpPr>
          <p:nvPr/>
        </p:nvCxnSpPr>
        <p:spPr>
          <a:xfrm flipH="1">
            <a:off x="9006170" y="4463592"/>
            <a:ext cx="258124" cy="521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直線コネクタ 2079">
            <a:extLst>
              <a:ext uri="{FF2B5EF4-FFF2-40B4-BE49-F238E27FC236}">
                <a16:creationId xmlns:a16="http://schemas.microsoft.com/office/drawing/2014/main" id="{12BDD229-0EE0-2E78-74E8-9677808153BA}"/>
              </a:ext>
            </a:extLst>
          </p:cNvPr>
          <p:cNvCxnSpPr>
            <a:cxnSpLocks/>
          </p:cNvCxnSpPr>
          <p:nvPr/>
        </p:nvCxnSpPr>
        <p:spPr>
          <a:xfrm>
            <a:off x="11534952" y="4090641"/>
            <a:ext cx="18985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2" name="直線コネクタ 2081">
            <a:extLst>
              <a:ext uri="{FF2B5EF4-FFF2-40B4-BE49-F238E27FC236}">
                <a16:creationId xmlns:a16="http://schemas.microsoft.com/office/drawing/2014/main" id="{6A9A7482-D6F6-6582-823A-946B00786092}"/>
              </a:ext>
            </a:extLst>
          </p:cNvPr>
          <p:cNvCxnSpPr>
            <a:cxnSpLocks/>
          </p:cNvCxnSpPr>
          <p:nvPr/>
        </p:nvCxnSpPr>
        <p:spPr>
          <a:xfrm flipH="1">
            <a:off x="8997498" y="4089017"/>
            <a:ext cx="17265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テキスト ボックス 2084">
            <a:extLst>
              <a:ext uri="{FF2B5EF4-FFF2-40B4-BE49-F238E27FC236}">
                <a16:creationId xmlns:a16="http://schemas.microsoft.com/office/drawing/2014/main" id="{EEB7F702-C4BB-131C-3956-E1AD69607344}"/>
              </a:ext>
            </a:extLst>
          </p:cNvPr>
          <p:cNvSpPr txBox="1"/>
          <p:nvPr/>
        </p:nvSpPr>
        <p:spPr>
          <a:xfrm>
            <a:off x="10750002" y="1425998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B2</a:t>
            </a:r>
            <a:endParaRPr lang="ja-JP" altLang="en-US" dirty="0"/>
          </a:p>
        </p:txBody>
      </p:sp>
      <p:sp>
        <p:nvSpPr>
          <p:cNvPr id="2086" name="テキスト ボックス 2085">
            <a:extLst>
              <a:ext uri="{FF2B5EF4-FFF2-40B4-BE49-F238E27FC236}">
                <a16:creationId xmlns:a16="http://schemas.microsoft.com/office/drawing/2014/main" id="{B2462F82-4EFF-56DA-E3C3-DB3BA256B2BE}"/>
              </a:ext>
            </a:extLst>
          </p:cNvPr>
          <p:cNvSpPr txBox="1"/>
          <p:nvPr/>
        </p:nvSpPr>
        <p:spPr>
          <a:xfrm>
            <a:off x="11038087" y="1667764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B3</a:t>
            </a:r>
            <a:endParaRPr lang="ja-JP" altLang="en-US" dirty="0"/>
          </a:p>
        </p:txBody>
      </p:sp>
      <p:sp>
        <p:nvSpPr>
          <p:cNvPr id="2087" name="テキスト ボックス 2086">
            <a:extLst>
              <a:ext uri="{FF2B5EF4-FFF2-40B4-BE49-F238E27FC236}">
                <a16:creationId xmlns:a16="http://schemas.microsoft.com/office/drawing/2014/main" id="{7D458E4A-4D17-A8BE-9A3D-59988FCD22AB}"/>
              </a:ext>
            </a:extLst>
          </p:cNvPr>
          <p:cNvSpPr txBox="1"/>
          <p:nvPr/>
        </p:nvSpPr>
        <p:spPr>
          <a:xfrm>
            <a:off x="11291252" y="2060733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B4</a:t>
            </a:r>
            <a:endParaRPr lang="ja-JP" altLang="en-US" dirty="0"/>
          </a:p>
        </p:txBody>
      </p:sp>
      <p:sp>
        <p:nvSpPr>
          <p:cNvPr id="2088" name="テキスト ボックス 2087">
            <a:extLst>
              <a:ext uri="{FF2B5EF4-FFF2-40B4-BE49-F238E27FC236}">
                <a16:creationId xmlns:a16="http://schemas.microsoft.com/office/drawing/2014/main" id="{87C58E0E-B3C8-E989-4F2C-0C095CA32BB2}"/>
              </a:ext>
            </a:extLst>
          </p:cNvPr>
          <p:cNvSpPr txBox="1"/>
          <p:nvPr/>
        </p:nvSpPr>
        <p:spPr>
          <a:xfrm>
            <a:off x="11402442" y="2348387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B5</a:t>
            </a:r>
            <a:endParaRPr lang="ja-JP" altLang="en-US" dirty="0"/>
          </a:p>
        </p:txBody>
      </p:sp>
      <p:sp>
        <p:nvSpPr>
          <p:cNvPr id="2089" name="テキスト ボックス 2088">
            <a:extLst>
              <a:ext uri="{FF2B5EF4-FFF2-40B4-BE49-F238E27FC236}">
                <a16:creationId xmlns:a16="http://schemas.microsoft.com/office/drawing/2014/main" id="{829DACF6-7B81-198D-4EC0-1AA40B762A4A}"/>
              </a:ext>
            </a:extLst>
          </p:cNvPr>
          <p:cNvSpPr txBox="1"/>
          <p:nvPr/>
        </p:nvSpPr>
        <p:spPr>
          <a:xfrm>
            <a:off x="11513632" y="2678564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B6</a:t>
            </a:r>
            <a:endParaRPr lang="ja-JP" altLang="en-US" dirty="0"/>
          </a:p>
        </p:txBody>
      </p:sp>
      <p:sp>
        <p:nvSpPr>
          <p:cNvPr id="2090" name="テキスト ボックス 2089">
            <a:extLst>
              <a:ext uri="{FF2B5EF4-FFF2-40B4-BE49-F238E27FC236}">
                <a16:creationId xmlns:a16="http://schemas.microsoft.com/office/drawing/2014/main" id="{472268A5-5832-E8EA-6A7B-7CAEA1835746}"/>
              </a:ext>
            </a:extLst>
          </p:cNvPr>
          <p:cNvSpPr txBox="1"/>
          <p:nvPr/>
        </p:nvSpPr>
        <p:spPr>
          <a:xfrm>
            <a:off x="11615099" y="3422445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B8</a:t>
            </a:r>
            <a:endParaRPr lang="ja-JP" altLang="en-US" dirty="0"/>
          </a:p>
        </p:txBody>
      </p:sp>
      <p:cxnSp>
        <p:nvCxnSpPr>
          <p:cNvPr id="2095" name="直線コネクタ 2094">
            <a:extLst>
              <a:ext uri="{FF2B5EF4-FFF2-40B4-BE49-F238E27FC236}">
                <a16:creationId xmlns:a16="http://schemas.microsoft.com/office/drawing/2014/main" id="{A59AB7EA-32C5-4F7C-6B5D-F796451FFAF4}"/>
              </a:ext>
            </a:extLst>
          </p:cNvPr>
          <p:cNvCxnSpPr>
            <a:cxnSpLocks/>
            <a:stCxn id="30" idx="3"/>
            <a:endCxn id="30" idx="1"/>
          </p:cNvCxnSpPr>
          <p:nvPr/>
        </p:nvCxnSpPr>
        <p:spPr>
          <a:xfrm flipH="1">
            <a:off x="8656826" y="3831281"/>
            <a:ext cx="350982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2" name="テキスト ボックス 2101">
            <a:extLst>
              <a:ext uri="{FF2B5EF4-FFF2-40B4-BE49-F238E27FC236}">
                <a16:creationId xmlns:a16="http://schemas.microsoft.com/office/drawing/2014/main" id="{96E5ACC3-AF44-065A-6F1D-F59B227D1AB4}"/>
              </a:ext>
            </a:extLst>
          </p:cNvPr>
          <p:cNvSpPr txBox="1"/>
          <p:nvPr/>
        </p:nvSpPr>
        <p:spPr>
          <a:xfrm>
            <a:off x="9970758" y="3897282"/>
            <a:ext cx="9082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b="1" dirty="0"/>
              <a:t>下顎</a:t>
            </a:r>
          </a:p>
        </p:txBody>
      </p:sp>
      <p:sp>
        <p:nvSpPr>
          <p:cNvPr id="2103" name="テキスト ボックス 2102">
            <a:extLst>
              <a:ext uri="{FF2B5EF4-FFF2-40B4-BE49-F238E27FC236}">
                <a16:creationId xmlns:a16="http://schemas.microsoft.com/office/drawing/2014/main" id="{2FD6DD87-1C4B-5161-757F-F1D26F70E327}"/>
              </a:ext>
            </a:extLst>
          </p:cNvPr>
          <p:cNvSpPr txBox="1"/>
          <p:nvPr/>
        </p:nvSpPr>
        <p:spPr>
          <a:xfrm>
            <a:off x="9970758" y="3394741"/>
            <a:ext cx="9082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b="1" dirty="0"/>
              <a:t>上顎</a:t>
            </a:r>
          </a:p>
        </p:txBody>
      </p:sp>
    </p:spTree>
    <p:extLst>
      <p:ext uri="{BB962C8B-B14F-4D97-AF65-F5344CB8AC3E}">
        <p14:creationId xmlns:p14="http://schemas.microsoft.com/office/powerpoint/2010/main" val="898804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58F23B4E-76FB-632B-E938-F9972130E576}"/>
              </a:ext>
            </a:extLst>
          </p:cNvPr>
          <p:cNvGrpSpPr/>
          <p:nvPr/>
        </p:nvGrpSpPr>
        <p:grpSpPr>
          <a:xfrm>
            <a:off x="8656826" y="1187655"/>
            <a:ext cx="3509829" cy="5287252"/>
            <a:chOff x="1501262" y="-20383"/>
            <a:chExt cx="4530747" cy="6859858"/>
          </a:xfrm>
        </p:grpSpPr>
        <p:pic>
          <p:nvPicPr>
            <p:cNvPr id="30" name="図 29" descr="屋内, テーブル, 座る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687C22B4-334C-2E9F-CD04-E62356961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57" t="-879" r="2355" b="854"/>
            <a:stretch/>
          </p:blipFill>
          <p:spPr>
            <a:xfrm>
              <a:off x="1501262" y="-20383"/>
              <a:ext cx="4530747" cy="6859858"/>
            </a:xfrm>
            <a:prstGeom prst="rect">
              <a:avLst/>
            </a:prstGeom>
          </p:spPr>
        </p:pic>
        <p:pic>
          <p:nvPicPr>
            <p:cNvPr id="31" name="図 30" descr="屋内, テーブル, 座る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5DBF415B-CCAC-0F9A-4561-7B35BB5C08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21" t="34159" r="64223" b="58211"/>
            <a:stretch/>
          </p:blipFill>
          <p:spPr>
            <a:xfrm>
              <a:off x="2214880" y="2824480"/>
              <a:ext cx="589280" cy="523240"/>
            </a:xfrm>
            <a:prstGeom prst="rect">
              <a:avLst/>
            </a:prstGeom>
          </p:spPr>
        </p:pic>
        <p:pic>
          <p:nvPicPr>
            <p:cNvPr id="32" name="図 31" descr="屋内, テーブル, 座る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FF6E9EBF-0251-4AD8-64AC-D8358DA23F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94" t="34159" r="20950" b="57682"/>
            <a:stretch/>
          </p:blipFill>
          <p:spPr>
            <a:xfrm>
              <a:off x="4535696" y="2806345"/>
              <a:ext cx="589280" cy="559509"/>
            </a:xfrm>
            <a:prstGeom prst="rect">
              <a:avLst/>
            </a:prstGeom>
          </p:spPr>
        </p:pic>
        <p:pic>
          <p:nvPicPr>
            <p:cNvPr id="34" name="図 33" descr="屋内, テーブル, 座る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6E9FAB51-DE29-7E4C-CE90-5A2340051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33" t="56609" r="61100" b="34563"/>
            <a:stretch/>
          </p:blipFill>
          <p:spPr>
            <a:xfrm>
              <a:off x="2151119" y="3429000"/>
              <a:ext cx="769882" cy="605367"/>
            </a:xfrm>
            <a:prstGeom prst="rect">
              <a:avLst/>
            </a:prstGeom>
          </p:spPr>
        </p:pic>
        <p:pic>
          <p:nvPicPr>
            <p:cNvPr id="35" name="図 34" descr="屋内, テーブル, 座る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E03E87A1-9AB0-F517-7BD8-2E55BBEC4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82" t="56609" r="20950" b="34563"/>
            <a:stretch/>
          </p:blipFill>
          <p:spPr>
            <a:xfrm>
              <a:off x="4614334" y="3429000"/>
              <a:ext cx="605327" cy="605367"/>
            </a:xfrm>
            <a:prstGeom prst="rect">
              <a:avLst/>
            </a:prstGeom>
          </p:spPr>
        </p:pic>
        <p:sp>
          <p:nvSpPr>
            <p:cNvPr id="36" name="フリーフォーム: 図形 35">
              <a:extLst>
                <a:ext uri="{FF2B5EF4-FFF2-40B4-BE49-F238E27FC236}">
                  <a16:creationId xmlns:a16="http://schemas.microsoft.com/office/drawing/2014/main" id="{E82D2401-0BD0-505F-0D54-AAA8E8F0F13E}"/>
                </a:ext>
              </a:extLst>
            </p:cNvPr>
            <p:cNvSpPr/>
            <p:nvPr/>
          </p:nvSpPr>
          <p:spPr>
            <a:xfrm>
              <a:off x="4974167" y="2662767"/>
              <a:ext cx="467784" cy="1519766"/>
            </a:xfrm>
            <a:custGeom>
              <a:avLst/>
              <a:gdLst>
                <a:gd name="connsiteX0" fmla="*/ 0 w 469900"/>
                <a:gd name="connsiteY0" fmla="*/ 660400 h 1519766"/>
                <a:gd name="connsiteX1" fmla="*/ 118533 w 469900"/>
                <a:gd name="connsiteY1" fmla="*/ 592666 h 1519766"/>
                <a:gd name="connsiteX2" fmla="*/ 139700 w 469900"/>
                <a:gd name="connsiteY2" fmla="*/ 508000 h 1519766"/>
                <a:gd name="connsiteX3" fmla="*/ 143933 w 469900"/>
                <a:gd name="connsiteY3" fmla="*/ 419100 h 1519766"/>
                <a:gd name="connsiteX4" fmla="*/ 156633 w 469900"/>
                <a:gd name="connsiteY4" fmla="*/ 330200 h 1519766"/>
                <a:gd name="connsiteX5" fmla="*/ 165100 w 469900"/>
                <a:gd name="connsiteY5" fmla="*/ 245533 h 1519766"/>
                <a:gd name="connsiteX6" fmla="*/ 237066 w 469900"/>
                <a:gd name="connsiteY6" fmla="*/ 131233 h 1519766"/>
                <a:gd name="connsiteX7" fmla="*/ 317500 w 469900"/>
                <a:gd name="connsiteY7" fmla="*/ 0 h 1519766"/>
                <a:gd name="connsiteX8" fmla="*/ 461433 w 469900"/>
                <a:gd name="connsiteY8" fmla="*/ 0 h 1519766"/>
                <a:gd name="connsiteX9" fmla="*/ 469900 w 469900"/>
                <a:gd name="connsiteY9" fmla="*/ 1519766 h 1519766"/>
                <a:gd name="connsiteX10" fmla="*/ 198966 w 469900"/>
                <a:gd name="connsiteY10" fmla="*/ 1511300 h 1519766"/>
                <a:gd name="connsiteX11" fmla="*/ 101600 w 469900"/>
                <a:gd name="connsiteY11" fmla="*/ 1435100 h 1519766"/>
                <a:gd name="connsiteX12" fmla="*/ 114300 w 469900"/>
                <a:gd name="connsiteY12" fmla="*/ 1354666 h 1519766"/>
                <a:gd name="connsiteX13" fmla="*/ 211666 w 469900"/>
                <a:gd name="connsiteY13" fmla="*/ 1274233 h 1519766"/>
                <a:gd name="connsiteX14" fmla="*/ 241300 w 469900"/>
                <a:gd name="connsiteY14" fmla="*/ 1143000 h 1519766"/>
                <a:gd name="connsiteX15" fmla="*/ 245533 w 469900"/>
                <a:gd name="connsiteY15" fmla="*/ 1003300 h 1519766"/>
                <a:gd name="connsiteX16" fmla="*/ 215900 w 469900"/>
                <a:gd name="connsiteY16" fmla="*/ 893233 h 1519766"/>
                <a:gd name="connsiteX17" fmla="*/ 152400 w 469900"/>
                <a:gd name="connsiteY17" fmla="*/ 833966 h 1519766"/>
                <a:gd name="connsiteX18" fmla="*/ 122766 w 469900"/>
                <a:gd name="connsiteY18" fmla="*/ 762000 h 1519766"/>
                <a:gd name="connsiteX19" fmla="*/ 0 w 469900"/>
                <a:gd name="connsiteY19" fmla="*/ 660400 h 1519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9900" h="1519766">
                  <a:moveTo>
                    <a:pt x="0" y="660400"/>
                  </a:moveTo>
                  <a:lnTo>
                    <a:pt x="118533" y="592666"/>
                  </a:lnTo>
                  <a:lnTo>
                    <a:pt x="139700" y="508000"/>
                  </a:lnTo>
                  <a:lnTo>
                    <a:pt x="143933" y="419100"/>
                  </a:lnTo>
                  <a:lnTo>
                    <a:pt x="156633" y="330200"/>
                  </a:lnTo>
                  <a:lnTo>
                    <a:pt x="165100" y="245533"/>
                  </a:lnTo>
                  <a:lnTo>
                    <a:pt x="237066" y="131233"/>
                  </a:lnTo>
                  <a:lnTo>
                    <a:pt x="317500" y="0"/>
                  </a:lnTo>
                  <a:lnTo>
                    <a:pt x="461433" y="0"/>
                  </a:lnTo>
                  <a:cubicBezTo>
                    <a:pt x="464255" y="506589"/>
                    <a:pt x="467078" y="1013177"/>
                    <a:pt x="469900" y="1519766"/>
                  </a:cubicBezTo>
                  <a:lnTo>
                    <a:pt x="198966" y="1511300"/>
                  </a:lnTo>
                  <a:lnTo>
                    <a:pt x="101600" y="1435100"/>
                  </a:lnTo>
                  <a:lnTo>
                    <a:pt x="114300" y="1354666"/>
                  </a:lnTo>
                  <a:lnTo>
                    <a:pt x="211666" y="1274233"/>
                  </a:lnTo>
                  <a:lnTo>
                    <a:pt x="241300" y="1143000"/>
                  </a:lnTo>
                  <a:lnTo>
                    <a:pt x="245533" y="1003300"/>
                  </a:lnTo>
                  <a:lnTo>
                    <a:pt x="215900" y="893233"/>
                  </a:lnTo>
                  <a:lnTo>
                    <a:pt x="152400" y="833966"/>
                  </a:lnTo>
                  <a:lnTo>
                    <a:pt x="122766" y="762000"/>
                  </a:lnTo>
                  <a:lnTo>
                    <a:pt x="0" y="660400"/>
                  </a:lnTo>
                  <a:close/>
                </a:path>
              </a:pathLst>
            </a:custGeom>
            <a:solidFill>
              <a:srgbClr val="A047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2EE3CF2B-6D70-ECFC-141E-653F86746AFC}"/>
                </a:ext>
              </a:extLst>
            </p:cNvPr>
            <p:cNvSpPr/>
            <p:nvPr/>
          </p:nvSpPr>
          <p:spPr>
            <a:xfrm>
              <a:off x="1917700" y="3343487"/>
              <a:ext cx="3488267" cy="99414"/>
            </a:xfrm>
            <a:prstGeom prst="rect">
              <a:avLst/>
            </a:prstGeom>
            <a:solidFill>
              <a:srgbClr val="A040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1977D650-1D97-AAFB-A7FE-7561BC234492}"/>
                </a:ext>
              </a:extLst>
            </p:cNvPr>
            <p:cNvSpPr/>
            <p:nvPr/>
          </p:nvSpPr>
          <p:spPr>
            <a:xfrm>
              <a:off x="2791562" y="3174401"/>
              <a:ext cx="1776205" cy="169086"/>
            </a:xfrm>
            <a:prstGeom prst="rect">
              <a:avLst/>
            </a:prstGeom>
            <a:solidFill>
              <a:srgbClr val="A040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8FE27A90-B665-CDAA-6BF7-930818B0C5E0}"/>
                </a:ext>
              </a:extLst>
            </p:cNvPr>
            <p:cNvSpPr/>
            <p:nvPr/>
          </p:nvSpPr>
          <p:spPr>
            <a:xfrm>
              <a:off x="2759491" y="3413266"/>
              <a:ext cx="1888709" cy="280141"/>
            </a:xfrm>
            <a:prstGeom prst="rect">
              <a:avLst/>
            </a:prstGeom>
            <a:solidFill>
              <a:srgbClr val="A040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9D6F7A78-93C3-BE00-8B09-59F8167A2476}"/>
                </a:ext>
              </a:extLst>
            </p:cNvPr>
            <p:cNvSpPr/>
            <p:nvPr/>
          </p:nvSpPr>
          <p:spPr>
            <a:xfrm>
              <a:off x="1917700" y="2652183"/>
              <a:ext cx="330200" cy="1517650"/>
            </a:xfrm>
            <a:custGeom>
              <a:avLst/>
              <a:gdLst>
                <a:gd name="connsiteX0" fmla="*/ 317500 w 330200"/>
                <a:gd name="connsiteY0" fmla="*/ 596900 h 1562100"/>
                <a:gd name="connsiteX1" fmla="*/ 317500 w 330200"/>
                <a:gd name="connsiteY1" fmla="*/ 427567 h 1562100"/>
                <a:gd name="connsiteX2" fmla="*/ 309033 w 330200"/>
                <a:gd name="connsiteY2" fmla="*/ 342900 h 1562100"/>
                <a:gd name="connsiteX3" fmla="*/ 309033 w 330200"/>
                <a:gd name="connsiteY3" fmla="*/ 254000 h 1562100"/>
                <a:gd name="connsiteX4" fmla="*/ 266700 w 330200"/>
                <a:gd name="connsiteY4" fmla="*/ 131234 h 1562100"/>
                <a:gd name="connsiteX5" fmla="*/ 215900 w 330200"/>
                <a:gd name="connsiteY5" fmla="*/ 12700 h 1562100"/>
                <a:gd name="connsiteX6" fmla="*/ 143933 w 330200"/>
                <a:gd name="connsiteY6" fmla="*/ 0 h 1562100"/>
                <a:gd name="connsiteX7" fmla="*/ 25400 w 330200"/>
                <a:gd name="connsiteY7" fmla="*/ 12700 h 1562100"/>
                <a:gd name="connsiteX8" fmla="*/ 0 w 330200"/>
                <a:gd name="connsiteY8" fmla="*/ 50800 h 1562100"/>
                <a:gd name="connsiteX9" fmla="*/ 0 w 330200"/>
                <a:gd name="connsiteY9" fmla="*/ 1540934 h 1562100"/>
                <a:gd name="connsiteX10" fmla="*/ 165100 w 330200"/>
                <a:gd name="connsiteY10" fmla="*/ 1562100 h 1562100"/>
                <a:gd name="connsiteX11" fmla="*/ 237067 w 330200"/>
                <a:gd name="connsiteY11" fmla="*/ 1435100 h 1562100"/>
                <a:gd name="connsiteX12" fmla="*/ 254000 w 330200"/>
                <a:gd name="connsiteY12" fmla="*/ 1227667 h 1562100"/>
                <a:gd name="connsiteX13" fmla="*/ 245533 w 330200"/>
                <a:gd name="connsiteY13" fmla="*/ 1028700 h 1562100"/>
                <a:gd name="connsiteX14" fmla="*/ 254000 w 330200"/>
                <a:gd name="connsiteY14" fmla="*/ 863600 h 1562100"/>
                <a:gd name="connsiteX15" fmla="*/ 266700 w 330200"/>
                <a:gd name="connsiteY15" fmla="*/ 749300 h 1562100"/>
                <a:gd name="connsiteX16" fmla="*/ 330200 w 330200"/>
                <a:gd name="connsiteY16" fmla="*/ 668867 h 1562100"/>
                <a:gd name="connsiteX17" fmla="*/ 317500 w 330200"/>
                <a:gd name="connsiteY17" fmla="*/ 5969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0200" h="1562100">
                  <a:moveTo>
                    <a:pt x="317500" y="596900"/>
                  </a:moveTo>
                  <a:lnTo>
                    <a:pt x="317500" y="427567"/>
                  </a:lnTo>
                  <a:lnTo>
                    <a:pt x="309033" y="342900"/>
                  </a:lnTo>
                  <a:lnTo>
                    <a:pt x="309033" y="254000"/>
                  </a:lnTo>
                  <a:lnTo>
                    <a:pt x="266700" y="131234"/>
                  </a:lnTo>
                  <a:lnTo>
                    <a:pt x="215900" y="12700"/>
                  </a:lnTo>
                  <a:lnTo>
                    <a:pt x="143933" y="0"/>
                  </a:lnTo>
                  <a:lnTo>
                    <a:pt x="25400" y="12700"/>
                  </a:lnTo>
                  <a:lnTo>
                    <a:pt x="0" y="50800"/>
                  </a:lnTo>
                  <a:lnTo>
                    <a:pt x="0" y="1540934"/>
                  </a:lnTo>
                  <a:lnTo>
                    <a:pt x="165100" y="1562100"/>
                  </a:lnTo>
                  <a:lnTo>
                    <a:pt x="237067" y="1435100"/>
                  </a:lnTo>
                  <a:lnTo>
                    <a:pt x="254000" y="1227667"/>
                  </a:lnTo>
                  <a:lnTo>
                    <a:pt x="245533" y="1028700"/>
                  </a:lnTo>
                  <a:lnTo>
                    <a:pt x="254000" y="863600"/>
                  </a:lnTo>
                  <a:lnTo>
                    <a:pt x="266700" y="749300"/>
                  </a:lnTo>
                  <a:lnTo>
                    <a:pt x="330200" y="668867"/>
                  </a:lnTo>
                  <a:lnTo>
                    <a:pt x="317500" y="596900"/>
                  </a:lnTo>
                  <a:close/>
                </a:path>
              </a:pathLst>
            </a:custGeom>
            <a:solidFill>
              <a:srgbClr val="CA6B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CD256067-0888-602D-3244-6B8CBE58C821}"/>
                </a:ext>
              </a:extLst>
            </p:cNvPr>
            <p:cNvSpPr/>
            <p:nvPr/>
          </p:nvSpPr>
          <p:spPr>
            <a:xfrm>
              <a:off x="2165350" y="3108325"/>
              <a:ext cx="371475" cy="609600"/>
            </a:xfrm>
            <a:custGeom>
              <a:avLst/>
              <a:gdLst>
                <a:gd name="connsiteX0" fmla="*/ 82550 w 371475"/>
                <a:gd name="connsiteY0" fmla="*/ 104775 h 609600"/>
                <a:gd name="connsiteX1" fmla="*/ 158750 w 371475"/>
                <a:gd name="connsiteY1" fmla="*/ 168275 h 609600"/>
                <a:gd name="connsiteX2" fmla="*/ 215900 w 371475"/>
                <a:gd name="connsiteY2" fmla="*/ 206375 h 609600"/>
                <a:gd name="connsiteX3" fmla="*/ 301625 w 371475"/>
                <a:gd name="connsiteY3" fmla="*/ 234950 h 609600"/>
                <a:gd name="connsiteX4" fmla="*/ 368300 w 371475"/>
                <a:gd name="connsiteY4" fmla="*/ 238125 h 609600"/>
                <a:gd name="connsiteX5" fmla="*/ 371475 w 371475"/>
                <a:gd name="connsiteY5" fmla="*/ 336550 h 609600"/>
                <a:gd name="connsiteX6" fmla="*/ 288925 w 371475"/>
                <a:gd name="connsiteY6" fmla="*/ 320675 h 609600"/>
                <a:gd name="connsiteX7" fmla="*/ 193675 w 371475"/>
                <a:gd name="connsiteY7" fmla="*/ 336550 h 609600"/>
                <a:gd name="connsiteX8" fmla="*/ 111125 w 371475"/>
                <a:gd name="connsiteY8" fmla="*/ 365125 h 609600"/>
                <a:gd name="connsiteX9" fmla="*/ 41275 w 371475"/>
                <a:gd name="connsiteY9" fmla="*/ 444500 h 609600"/>
                <a:gd name="connsiteX10" fmla="*/ 25400 w 371475"/>
                <a:gd name="connsiteY10" fmla="*/ 495300 h 609600"/>
                <a:gd name="connsiteX11" fmla="*/ 3175 w 371475"/>
                <a:gd name="connsiteY11" fmla="*/ 565150 h 609600"/>
                <a:gd name="connsiteX12" fmla="*/ 6350 w 371475"/>
                <a:gd name="connsiteY12" fmla="*/ 609600 h 609600"/>
                <a:gd name="connsiteX13" fmla="*/ 0 w 371475"/>
                <a:gd name="connsiteY13" fmla="*/ 0 h 609600"/>
                <a:gd name="connsiteX14" fmla="*/ 82550 w 371475"/>
                <a:gd name="connsiteY14" fmla="*/ 104775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1475" h="609600">
                  <a:moveTo>
                    <a:pt x="82550" y="104775"/>
                  </a:moveTo>
                  <a:lnTo>
                    <a:pt x="158750" y="168275"/>
                  </a:lnTo>
                  <a:lnTo>
                    <a:pt x="215900" y="206375"/>
                  </a:lnTo>
                  <a:lnTo>
                    <a:pt x="301625" y="234950"/>
                  </a:lnTo>
                  <a:lnTo>
                    <a:pt x="368300" y="238125"/>
                  </a:lnTo>
                  <a:lnTo>
                    <a:pt x="371475" y="336550"/>
                  </a:lnTo>
                  <a:lnTo>
                    <a:pt x="288925" y="320675"/>
                  </a:lnTo>
                  <a:lnTo>
                    <a:pt x="193675" y="336550"/>
                  </a:lnTo>
                  <a:lnTo>
                    <a:pt x="111125" y="365125"/>
                  </a:lnTo>
                  <a:lnTo>
                    <a:pt x="41275" y="444500"/>
                  </a:lnTo>
                  <a:lnTo>
                    <a:pt x="25400" y="495300"/>
                  </a:lnTo>
                  <a:lnTo>
                    <a:pt x="3175" y="565150"/>
                  </a:lnTo>
                  <a:lnTo>
                    <a:pt x="6350" y="609600"/>
                  </a:lnTo>
                  <a:cubicBezTo>
                    <a:pt x="4233" y="406400"/>
                    <a:pt x="2117" y="203200"/>
                    <a:pt x="0" y="0"/>
                  </a:cubicBezTo>
                  <a:lnTo>
                    <a:pt x="82550" y="104775"/>
                  </a:lnTo>
                  <a:close/>
                </a:path>
              </a:pathLst>
            </a:custGeom>
            <a:solidFill>
              <a:srgbClr val="CA6B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A696D52A-7505-D7B2-E558-AC8FD5E8A09B}"/>
                </a:ext>
              </a:extLst>
            </p:cNvPr>
            <p:cNvSpPr/>
            <p:nvPr/>
          </p:nvSpPr>
          <p:spPr>
            <a:xfrm>
              <a:off x="4578350" y="3200400"/>
              <a:ext cx="558800" cy="508000"/>
            </a:xfrm>
            <a:custGeom>
              <a:avLst/>
              <a:gdLst>
                <a:gd name="connsiteX0" fmla="*/ 0 w 558800"/>
                <a:gd name="connsiteY0" fmla="*/ 0 h 508000"/>
                <a:gd name="connsiteX1" fmla="*/ 44450 w 558800"/>
                <a:gd name="connsiteY1" fmla="*/ 92075 h 508000"/>
                <a:gd name="connsiteX2" fmla="*/ 111125 w 558800"/>
                <a:gd name="connsiteY2" fmla="*/ 142875 h 508000"/>
                <a:gd name="connsiteX3" fmla="*/ 241300 w 558800"/>
                <a:gd name="connsiteY3" fmla="*/ 171450 h 508000"/>
                <a:gd name="connsiteX4" fmla="*/ 346075 w 558800"/>
                <a:gd name="connsiteY4" fmla="*/ 146050 h 508000"/>
                <a:gd name="connsiteX5" fmla="*/ 466725 w 558800"/>
                <a:gd name="connsiteY5" fmla="*/ 104775 h 508000"/>
                <a:gd name="connsiteX6" fmla="*/ 527050 w 558800"/>
                <a:gd name="connsiteY6" fmla="*/ 47625 h 508000"/>
                <a:gd name="connsiteX7" fmla="*/ 552450 w 558800"/>
                <a:gd name="connsiteY7" fmla="*/ 6350 h 508000"/>
                <a:gd name="connsiteX8" fmla="*/ 558800 w 558800"/>
                <a:gd name="connsiteY8" fmla="*/ 323850 h 508000"/>
                <a:gd name="connsiteX9" fmla="*/ 485775 w 558800"/>
                <a:gd name="connsiteY9" fmla="*/ 276225 h 508000"/>
                <a:gd name="connsiteX10" fmla="*/ 371475 w 558800"/>
                <a:gd name="connsiteY10" fmla="*/ 263525 h 508000"/>
                <a:gd name="connsiteX11" fmla="*/ 269875 w 558800"/>
                <a:gd name="connsiteY11" fmla="*/ 266700 h 508000"/>
                <a:gd name="connsiteX12" fmla="*/ 177800 w 558800"/>
                <a:gd name="connsiteY12" fmla="*/ 301625 h 508000"/>
                <a:gd name="connsiteX13" fmla="*/ 120650 w 558800"/>
                <a:gd name="connsiteY13" fmla="*/ 371475 h 508000"/>
                <a:gd name="connsiteX14" fmla="*/ 92075 w 558800"/>
                <a:gd name="connsiteY14" fmla="*/ 460375 h 508000"/>
                <a:gd name="connsiteX15" fmla="*/ 85725 w 558800"/>
                <a:gd name="connsiteY15" fmla="*/ 504825 h 508000"/>
                <a:gd name="connsiteX16" fmla="*/ 15875 w 558800"/>
                <a:gd name="connsiteY16" fmla="*/ 508000 h 508000"/>
                <a:gd name="connsiteX17" fmla="*/ 0 w 558800"/>
                <a:gd name="connsiteY17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0" h="508000">
                  <a:moveTo>
                    <a:pt x="0" y="0"/>
                  </a:moveTo>
                  <a:lnTo>
                    <a:pt x="44450" y="92075"/>
                  </a:lnTo>
                  <a:lnTo>
                    <a:pt x="111125" y="142875"/>
                  </a:lnTo>
                  <a:lnTo>
                    <a:pt x="241300" y="171450"/>
                  </a:lnTo>
                  <a:lnTo>
                    <a:pt x="346075" y="146050"/>
                  </a:lnTo>
                  <a:lnTo>
                    <a:pt x="466725" y="104775"/>
                  </a:lnTo>
                  <a:lnTo>
                    <a:pt x="527050" y="47625"/>
                  </a:lnTo>
                  <a:lnTo>
                    <a:pt x="552450" y="6350"/>
                  </a:lnTo>
                  <a:lnTo>
                    <a:pt x="558800" y="323850"/>
                  </a:lnTo>
                  <a:lnTo>
                    <a:pt x="485775" y="276225"/>
                  </a:lnTo>
                  <a:lnTo>
                    <a:pt x="371475" y="263525"/>
                  </a:lnTo>
                  <a:lnTo>
                    <a:pt x="269875" y="266700"/>
                  </a:lnTo>
                  <a:lnTo>
                    <a:pt x="177800" y="301625"/>
                  </a:lnTo>
                  <a:lnTo>
                    <a:pt x="120650" y="371475"/>
                  </a:lnTo>
                  <a:lnTo>
                    <a:pt x="92075" y="460375"/>
                  </a:lnTo>
                  <a:lnTo>
                    <a:pt x="85725" y="504825"/>
                  </a:lnTo>
                  <a:lnTo>
                    <a:pt x="15875" y="5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40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7A766FB2-36C0-9CDE-A808-8E3A39F38BAB}"/>
                </a:ext>
              </a:extLst>
            </p:cNvPr>
            <p:cNvSpPr/>
            <p:nvPr/>
          </p:nvSpPr>
          <p:spPr>
            <a:xfrm>
              <a:off x="1917700" y="2658179"/>
              <a:ext cx="132707" cy="1511654"/>
            </a:xfrm>
            <a:prstGeom prst="rect">
              <a:avLst/>
            </a:prstGeom>
            <a:solidFill>
              <a:srgbClr val="F4EEB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2C61CAC8-19C6-5F72-1578-8053E0D4043B}"/>
                </a:ext>
              </a:extLst>
            </p:cNvPr>
            <p:cNvSpPr/>
            <p:nvPr/>
          </p:nvSpPr>
          <p:spPr>
            <a:xfrm>
              <a:off x="5292632" y="2662767"/>
              <a:ext cx="132707" cy="1511654"/>
            </a:xfrm>
            <a:prstGeom prst="rect">
              <a:avLst/>
            </a:prstGeom>
            <a:solidFill>
              <a:srgbClr val="BEB4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2" name="図 11">
            <a:extLst>
              <a:ext uri="{FF2B5EF4-FFF2-40B4-BE49-F238E27FC236}">
                <a16:creationId xmlns:a16="http://schemas.microsoft.com/office/drawing/2014/main" id="{057B7A59-7A0D-5DC5-B1C7-A47FE5D46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61" y="1169675"/>
            <a:ext cx="8534839" cy="5467631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291E373-081C-A3DD-6881-95D7A2F596B9}"/>
              </a:ext>
            </a:extLst>
          </p:cNvPr>
          <p:cNvGrpSpPr/>
          <p:nvPr/>
        </p:nvGrpSpPr>
        <p:grpSpPr>
          <a:xfrm>
            <a:off x="0" y="0"/>
            <a:ext cx="7080468" cy="714762"/>
            <a:chOff x="0" y="30777"/>
            <a:chExt cx="7080468" cy="714762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ED79BAE8-3F6C-5077-6FC7-C0F61665A076}"/>
                </a:ext>
              </a:extLst>
            </p:cNvPr>
            <p:cNvSpPr txBox="1"/>
            <p:nvPr/>
          </p:nvSpPr>
          <p:spPr>
            <a:xfrm>
              <a:off x="0" y="30777"/>
              <a:ext cx="1066244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ja-JP" altLang="en-US" sz="2000"/>
                <a:t>演習</a:t>
              </a:r>
              <a:r>
                <a:rPr kumimoji="1" lang="en-US" altLang="ja-JP" sz="2000"/>
                <a:t>5</a:t>
              </a:r>
              <a:endParaRPr kumimoji="1" lang="ja-JP" altLang="en-US" sz="2000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CC2A1D9A-E37D-BB70-9ACA-3B78070AF2E8}"/>
                </a:ext>
              </a:extLst>
            </p:cNvPr>
            <p:cNvSpPr txBox="1"/>
            <p:nvPr/>
          </p:nvSpPr>
          <p:spPr>
            <a:xfrm>
              <a:off x="1066244" y="30777"/>
              <a:ext cx="601422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r>
                <a:rPr lang="ja-JP" altLang="en-US"/>
                <a:t>患者の歯に</a:t>
              </a:r>
              <a:r>
                <a:rPr lang="ja-JP" altLang="en-US" sz="2000"/>
                <a:t>関する</a:t>
              </a:r>
              <a:r>
                <a:rPr lang="ja-JP" altLang="en-US"/>
                <a:t>病院のリアルワールドデータの説明</a:t>
              </a: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FE9A5BD-6AC2-63A9-C5C7-8715FF2C8ECD}"/>
                </a:ext>
              </a:extLst>
            </p:cNvPr>
            <p:cNvSpPr txBox="1"/>
            <p:nvPr/>
          </p:nvSpPr>
          <p:spPr>
            <a:xfrm>
              <a:off x="4150941" y="345429"/>
              <a:ext cx="146824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pPr algn="ctr"/>
              <a:r>
                <a:rPr lang="ja-JP" altLang="en-US" sz="2000">
                  <a:solidFill>
                    <a:srgbClr val="C00000"/>
                  </a:solidFill>
                </a:rPr>
                <a:t>架空データ</a:t>
              </a: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7956D595-96D7-1EA3-C7FE-6EB48ACD1A61}"/>
                </a:ext>
              </a:extLst>
            </p:cNvPr>
            <p:cNvCxnSpPr/>
            <p:nvPr/>
          </p:nvCxnSpPr>
          <p:spPr>
            <a:xfrm>
              <a:off x="3726469" y="202788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D3F479BA-CBBD-EF45-441A-CB49A65A7E65}"/>
                </a:ext>
              </a:extLst>
            </p:cNvPr>
            <p:cNvCxnSpPr/>
            <p:nvPr/>
          </p:nvCxnSpPr>
          <p:spPr>
            <a:xfrm>
              <a:off x="3756102" y="251471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61273D5-2E6E-ECFF-60B7-2D0734CB3118}"/>
              </a:ext>
            </a:extLst>
          </p:cNvPr>
          <p:cNvSpPr txBox="1"/>
          <p:nvPr/>
        </p:nvSpPr>
        <p:spPr>
          <a:xfrm>
            <a:off x="506236" y="759284"/>
            <a:ext cx="112001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ja-JP" altLang="en-US"/>
              <a:t>歯の部位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13459C4-8DA2-A2BB-0604-E1F1946385EA}"/>
              </a:ext>
            </a:extLst>
          </p:cNvPr>
          <p:cNvSpPr/>
          <p:nvPr/>
        </p:nvSpPr>
        <p:spPr>
          <a:xfrm>
            <a:off x="609600" y="1128616"/>
            <a:ext cx="939800" cy="54979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BE629DF-9756-B702-3C4E-60E04A433F34}"/>
              </a:ext>
            </a:extLst>
          </p:cNvPr>
          <p:cNvSpPr txBox="1"/>
          <p:nvPr/>
        </p:nvSpPr>
        <p:spPr>
          <a:xfrm>
            <a:off x="8602925" y="3426839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A8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187518B-7D1A-34B2-9648-91145D0C34A0}"/>
              </a:ext>
            </a:extLst>
          </p:cNvPr>
          <p:cNvSpPr txBox="1"/>
          <p:nvPr/>
        </p:nvSpPr>
        <p:spPr>
          <a:xfrm>
            <a:off x="11598123" y="3045617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B7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B44EE0F-9B46-83DF-FF3A-0CAB576B103F}"/>
              </a:ext>
            </a:extLst>
          </p:cNvPr>
          <p:cNvSpPr txBox="1"/>
          <p:nvPr/>
        </p:nvSpPr>
        <p:spPr>
          <a:xfrm>
            <a:off x="8634754" y="2981847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A7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2FDF694-FD4E-5B10-7EA7-D2C2B562296B}"/>
              </a:ext>
            </a:extLst>
          </p:cNvPr>
          <p:cNvSpPr txBox="1"/>
          <p:nvPr/>
        </p:nvSpPr>
        <p:spPr>
          <a:xfrm>
            <a:off x="10330554" y="1281936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B1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DAAA0CE-DCBB-7126-DCF5-B3E4B5360618}"/>
              </a:ext>
            </a:extLst>
          </p:cNvPr>
          <p:cNvSpPr txBox="1"/>
          <p:nvPr/>
        </p:nvSpPr>
        <p:spPr>
          <a:xfrm>
            <a:off x="8756374" y="2613794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A6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71796AE-1B9F-6A6E-21BD-DB8626D9AF40}"/>
              </a:ext>
            </a:extLst>
          </p:cNvPr>
          <p:cNvSpPr txBox="1"/>
          <p:nvPr/>
        </p:nvSpPr>
        <p:spPr>
          <a:xfrm>
            <a:off x="8889493" y="2294608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A5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872A932-D4D5-D0C4-952E-47526D5D10CF}"/>
              </a:ext>
            </a:extLst>
          </p:cNvPr>
          <p:cNvSpPr txBox="1"/>
          <p:nvPr/>
        </p:nvSpPr>
        <p:spPr>
          <a:xfrm>
            <a:off x="8989344" y="2029306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A4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7563054-37F3-962B-ED39-82CBAB94942F}"/>
              </a:ext>
            </a:extLst>
          </p:cNvPr>
          <p:cNvSpPr txBox="1"/>
          <p:nvPr/>
        </p:nvSpPr>
        <p:spPr>
          <a:xfrm>
            <a:off x="9239101" y="1669538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A3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96D2573-C1AA-039B-BBCA-EA0BAE45C570}"/>
              </a:ext>
            </a:extLst>
          </p:cNvPr>
          <p:cNvSpPr txBox="1"/>
          <p:nvPr/>
        </p:nvSpPr>
        <p:spPr>
          <a:xfrm>
            <a:off x="9530858" y="1437511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/>
              <a:t>A2</a:t>
            </a:r>
            <a:endParaRPr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DBFCACE-3639-1E8F-4971-39DEAB47D702}"/>
              </a:ext>
            </a:extLst>
          </p:cNvPr>
          <p:cNvSpPr txBox="1"/>
          <p:nvPr/>
        </p:nvSpPr>
        <p:spPr>
          <a:xfrm>
            <a:off x="9941591" y="1293492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A1</a:t>
            </a:r>
            <a:endParaRPr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F4386DE-B416-E968-9A3A-8BED0F46C863}"/>
              </a:ext>
            </a:extLst>
          </p:cNvPr>
          <p:cNvSpPr txBox="1"/>
          <p:nvPr/>
        </p:nvSpPr>
        <p:spPr>
          <a:xfrm>
            <a:off x="11622022" y="3943531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C8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26" name="スライド番号プレースホルダー 25">
            <a:extLst>
              <a:ext uri="{FF2B5EF4-FFF2-40B4-BE49-F238E27FC236}">
                <a16:creationId xmlns:a16="http://schemas.microsoft.com/office/drawing/2014/main" id="{B1419E95-2E6E-A18E-7724-DD3954AB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FFD26024-E339-E5C3-9EDF-81712C64C5AB}"/>
              </a:ext>
            </a:extLst>
          </p:cNvPr>
          <p:cNvSpPr txBox="1"/>
          <p:nvPr/>
        </p:nvSpPr>
        <p:spPr>
          <a:xfrm>
            <a:off x="11673286" y="4295183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C7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A442585F-FAEB-0D0A-EC03-048F2AA7B61F}"/>
              </a:ext>
            </a:extLst>
          </p:cNvPr>
          <p:cNvSpPr txBox="1"/>
          <p:nvPr/>
        </p:nvSpPr>
        <p:spPr>
          <a:xfrm>
            <a:off x="11455501" y="4781685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C6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FF0ED73-CB2F-CF5B-4D83-1AFCC1FDC427}"/>
              </a:ext>
            </a:extLst>
          </p:cNvPr>
          <p:cNvSpPr txBox="1"/>
          <p:nvPr/>
        </p:nvSpPr>
        <p:spPr>
          <a:xfrm>
            <a:off x="11303596" y="5186101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C5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92865BA7-ECD8-980C-B588-DAEFB4991398}"/>
              </a:ext>
            </a:extLst>
          </p:cNvPr>
          <p:cNvSpPr txBox="1"/>
          <p:nvPr/>
        </p:nvSpPr>
        <p:spPr>
          <a:xfrm>
            <a:off x="11131772" y="5540199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C4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5A7D35E6-C0CE-020D-3CB1-BFF8E6649B8A}"/>
              </a:ext>
            </a:extLst>
          </p:cNvPr>
          <p:cNvSpPr txBox="1"/>
          <p:nvPr/>
        </p:nvSpPr>
        <p:spPr>
          <a:xfrm>
            <a:off x="10794342" y="5771690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C3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488A9672-AEFE-6979-0637-02A71A423EB2}"/>
              </a:ext>
            </a:extLst>
          </p:cNvPr>
          <p:cNvSpPr txBox="1"/>
          <p:nvPr/>
        </p:nvSpPr>
        <p:spPr>
          <a:xfrm>
            <a:off x="10526912" y="5926041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C2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274DC399-D9BC-0C2A-5709-C63F743D726C}"/>
              </a:ext>
            </a:extLst>
          </p:cNvPr>
          <p:cNvSpPr txBox="1"/>
          <p:nvPr/>
        </p:nvSpPr>
        <p:spPr>
          <a:xfrm>
            <a:off x="10237043" y="6039723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C1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9B2ED98A-45F6-6A43-008D-DBFC782F4386}"/>
              </a:ext>
            </a:extLst>
          </p:cNvPr>
          <p:cNvSpPr txBox="1"/>
          <p:nvPr/>
        </p:nvSpPr>
        <p:spPr>
          <a:xfrm>
            <a:off x="8582413" y="3929933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D8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CE97BEAA-F341-52FE-955C-B4302D5F7163}"/>
              </a:ext>
            </a:extLst>
          </p:cNvPr>
          <p:cNvSpPr txBox="1"/>
          <p:nvPr/>
        </p:nvSpPr>
        <p:spPr>
          <a:xfrm>
            <a:off x="8602925" y="4354715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D7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0BC04C8C-3806-385D-9405-3271C5709713}"/>
              </a:ext>
            </a:extLst>
          </p:cNvPr>
          <p:cNvSpPr txBox="1"/>
          <p:nvPr/>
        </p:nvSpPr>
        <p:spPr>
          <a:xfrm>
            <a:off x="8735413" y="4724047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D6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82545DA-449F-DBF5-D039-11F366CC73FF}"/>
              </a:ext>
            </a:extLst>
          </p:cNvPr>
          <p:cNvSpPr txBox="1"/>
          <p:nvPr/>
        </p:nvSpPr>
        <p:spPr>
          <a:xfrm>
            <a:off x="8853702" y="5124989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D5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B58EAE4-1E4A-5849-C9EA-292676A7D062}"/>
              </a:ext>
            </a:extLst>
          </p:cNvPr>
          <p:cNvSpPr txBox="1"/>
          <p:nvPr/>
        </p:nvSpPr>
        <p:spPr>
          <a:xfrm>
            <a:off x="9010921" y="5462711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D4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03F14D35-333B-D194-601B-D570212D8C7D}"/>
              </a:ext>
            </a:extLst>
          </p:cNvPr>
          <p:cNvSpPr txBox="1"/>
          <p:nvPr/>
        </p:nvSpPr>
        <p:spPr>
          <a:xfrm>
            <a:off x="9320375" y="5771690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D3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5D349B86-3062-E61E-B50B-F897847AE851}"/>
              </a:ext>
            </a:extLst>
          </p:cNvPr>
          <p:cNvSpPr txBox="1"/>
          <p:nvPr/>
        </p:nvSpPr>
        <p:spPr>
          <a:xfrm>
            <a:off x="9622642" y="5946169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D2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01FA3FF-DD66-880E-ACF8-B5F33CBEA69D}"/>
              </a:ext>
            </a:extLst>
          </p:cNvPr>
          <p:cNvSpPr txBox="1"/>
          <p:nvPr/>
        </p:nvSpPr>
        <p:spPr>
          <a:xfrm>
            <a:off x="9934776" y="6035593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D1</a:t>
            </a:r>
            <a:endParaRPr lang="ja-JP" altLang="en-US" dirty="0">
              <a:solidFill>
                <a:srgbClr val="FFFF00"/>
              </a:solidFill>
            </a:endParaRPr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3FBB8730-FC0F-C063-7530-9368F4F33A5A}"/>
              </a:ext>
            </a:extLst>
          </p:cNvPr>
          <p:cNvCxnSpPr>
            <a:cxnSpLocks/>
          </p:cNvCxnSpPr>
          <p:nvPr/>
        </p:nvCxnSpPr>
        <p:spPr>
          <a:xfrm flipH="1">
            <a:off x="10151359" y="5945091"/>
            <a:ext cx="46753" cy="1598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直線コネクタ 2050">
            <a:extLst>
              <a:ext uri="{FF2B5EF4-FFF2-40B4-BE49-F238E27FC236}">
                <a16:creationId xmlns:a16="http://schemas.microsoft.com/office/drawing/2014/main" id="{E60654A8-8B2A-75AB-0ED4-C5C095542157}"/>
              </a:ext>
            </a:extLst>
          </p:cNvPr>
          <p:cNvCxnSpPr>
            <a:cxnSpLocks/>
          </p:cNvCxnSpPr>
          <p:nvPr/>
        </p:nvCxnSpPr>
        <p:spPr>
          <a:xfrm>
            <a:off x="10404115" y="5909531"/>
            <a:ext cx="56691" cy="1538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直線コネクタ 2052">
            <a:extLst>
              <a:ext uri="{FF2B5EF4-FFF2-40B4-BE49-F238E27FC236}">
                <a16:creationId xmlns:a16="http://schemas.microsoft.com/office/drawing/2014/main" id="{E9D31445-745A-FFB1-AB80-F1EDD7A11477}"/>
              </a:ext>
            </a:extLst>
          </p:cNvPr>
          <p:cNvCxnSpPr>
            <a:cxnSpLocks/>
          </p:cNvCxnSpPr>
          <p:nvPr/>
        </p:nvCxnSpPr>
        <p:spPr>
          <a:xfrm>
            <a:off x="10617001" y="5868576"/>
            <a:ext cx="67113" cy="1178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直線コネクタ 2054">
            <a:extLst>
              <a:ext uri="{FF2B5EF4-FFF2-40B4-BE49-F238E27FC236}">
                <a16:creationId xmlns:a16="http://schemas.microsoft.com/office/drawing/2014/main" id="{431782A5-A75E-8772-9EBB-26537A0E92CE}"/>
              </a:ext>
            </a:extLst>
          </p:cNvPr>
          <p:cNvCxnSpPr>
            <a:cxnSpLocks/>
          </p:cNvCxnSpPr>
          <p:nvPr/>
        </p:nvCxnSpPr>
        <p:spPr>
          <a:xfrm flipH="1">
            <a:off x="9888018" y="5868576"/>
            <a:ext cx="107146" cy="151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直線コネクタ 2055">
            <a:extLst>
              <a:ext uri="{FF2B5EF4-FFF2-40B4-BE49-F238E27FC236}">
                <a16:creationId xmlns:a16="http://schemas.microsoft.com/office/drawing/2014/main" id="{201F90C6-FC9B-EF6C-09FD-D211489F4586}"/>
              </a:ext>
            </a:extLst>
          </p:cNvPr>
          <p:cNvCxnSpPr>
            <a:cxnSpLocks/>
          </p:cNvCxnSpPr>
          <p:nvPr/>
        </p:nvCxnSpPr>
        <p:spPr>
          <a:xfrm>
            <a:off x="10820956" y="5735250"/>
            <a:ext cx="118725" cy="89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直線コネクタ 2057">
            <a:extLst>
              <a:ext uri="{FF2B5EF4-FFF2-40B4-BE49-F238E27FC236}">
                <a16:creationId xmlns:a16="http://schemas.microsoft.com/office/drawing/2014/main" id="{17D3C3A2-696D-0834-628C-61CAF1F292B9}"/>
              </a:ext>
            </a:extLst>
          </p:cNvPr>
          <p:cNvCxnSpPr>
            <a:cxnSpLocks/>
          </p:cNvCxnSpPr>
          <p:nvPr/>
        </p:nvCxnSpPr>
        <p:spPr>
          <a:xfrm flipH="1">
            <a:off x="9709654" y="5713578"/>
            <a:ext cx="101096" cy="1467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直線コネクタ 2062">
            <a:extLst>
              <a:ext uri="{FF2B5EF4-FFF2-40B4-BE49-F238E27FC236}">
                <a16:creationId xmlns:a16="http://schemas.microsoft.com/office/drawing/2014/main" id="{8624F72B-DBFE-38F5-D3D5-87AED1F0F083}"/>
              </a:ext>
            </a:extLst>
          </p:cNvPr>
          <p:cNvCxnSpPr>
            <a:cxnSpLocks/>
          </p:cNvCxnSpPr>
          <p:nvPr/>
        </p:nvCxnSpPr>
        <p:spPr>
          <a:xfrm>
            <a:off x="11047709" y="5529369"/>
            <a:ext cx="188047" cy="879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直線コネクタ 2064">
            <a:extLst>
              <a:ext uri="{FF2B5EF4-FFF2-40B4-BE49-F238E27FC236}">
                <a16:creationId xmlns:a16="http://schemas.microsoft.com/office/drawing/2014/main" id="{83C172FE-1B91-390F-4E6B-D699CC5D909D}"/>
              </a:ext>
            </a:extLst>
          </p:cNvPr>
          <p:cNvCxnSpPr>
            <a:cxnSpLocks/>
          </p:cNvCxnSpPr>
          <p:nvPr/>
        </p:nvCxnSpPr>
        <p:spPr>
          <a:xfrm>
            <a:off x="11155148" y="5243818"/>
            <a:ext cx="276281" cy="799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7" name="直線コネクタ 2066">
            <a:extLst>
              <a:ext uri="{FF2B5EF4-FFF2-40B4-BE49-F238E27FC236}">
                <a16:creationId xmlns:a16="http://schemas.microsoft.com/office/drawing/2014/main" id="{C15D8456-943F-71DC-68B3-56DC1684DD5B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1302890" y="4909081"/>
            <a:ext cx="152611" cy="572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9" name="直線コネクタ 2068">
            <a:extLst>
              <a:ext uri="{FF2B5EF4-FFF2-40B4-BE49-F238E27FC236}">
                <a16:creationId xmlns:a16="http://schemas.microsoft.com/office/drawing/2014/main" id="{AC95DE25-3CAB-229A-212B-00476D9C3ADE}"/>
              </a:ext>
            </a:extLst>
          </p:cNvPr>
          <p:cNvCxnSpPr>
            <a:cxnSpLocks/>
          </p:cNvCxnSpPr>
          <p:nvPr/>
        </p:nvCxnSpPr>
        <p:spPr>
          <a:xfrm flipH="1">
            <a:off x="9425645" y="5493432"/>
            <a:ext cx="153720" cy="1135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直線コネクタ 2070">
            <a:extLst>
              <a:ext uri="{FF2B5EF4-FFF2-40B4-BE49-F238E27FC236}">
                <a16:creationId xmlns:a16="http://schemas.microsoft.com/office/drawing/2014/main" id="{31F6060B-F091-6024-8147-D46A127D3B6E}"/>
              </a:ext>
            </a:extLst>
          </p:cNvPr>
          <p:cNvCxnSpPr>
            <a:cxnSpLocks/>
          </p:cNvCxnSpPr>
          <p:nvPr/>
        </p:nvCxnSpPr>
        <p:spPr>
          <a:xfrm flipH="1">
            <a:off x="9274511" y="5213929"/>
            <a:ext cx="186757" cy="698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直線コネクタ 2072">
            <a:extLst>
              <a:ext uri="{FF2B5EF4-FFF2-40B4-BE49-F238E27FC236}">
                <a16:creationId xmlns:a16="http://schemas.microsoft.com/office/drawing/2014/main" id="{941EB859-54AB-4AC5-7D57-BDB4059C36E8}"/>
              </a:ext>
            </a:extLst>
          </p:cNvPr>
          <p:cNvCxnSpPr>
            <a:cxnSpLocks/>
          </p:cNvCxnSpPr>
          <p:nvPr/>
        </p:nvCxnSpPr>
        <p:spPr>
          <a:xfrm flipH="1">
            <a:off x="9160250" y="4884699"/>
            <a:ext cx="186629" cy="20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5" name="直線コネクタ 2074">
            <a:extLst>
              <a:ext uri="{FF2B5EF4-FFF2-40B4-BE49-F238E27FC236}">
                <a16:creationId xmlns:a16="http://schemas.microsoft.com/office/drawing/2014/main" id="{8B22B1EC-68E5-83F2-19BF-CB3309197F11}"/>
              </a:ext>
            </a:extLst>
          </p:cNvPr>
          <p:cNvCxnSpPr>
            <a:cxnSpLocks/>
          </p:cNvCxnSpPr>
          <p:nvPr/>
        </p:nvCxnSpPr>
        <p:spPr>
          <a:xfrm>
            <a:off x="11442778" y="4433292"/>
            <a:ext cx="292176" cy="199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直線コネクタ 2077">
            <a:extLst>
              <a:ext uri="{FF2B5EF4-FFF2-40B4-BE49-F238E27FC236}">
                <a16:creationId xmlns:a16="http://schemas.microsoft.com/office/drawing/2014/main" id="{4C8F1714-DF4D-0BC3-1862-A186476DFADC}"/>
              </a:ext>
            </a:extLst>
          </p:cNvPr>
          <p:cNvCxnSpPr>
            <a:cxnSpLocks/>
          </p:cNvCxnSpPr>
          <p:nvPr/>
        </p:nvCxnSpPr>
        <p:spPr>
          <a:xfrm flipH="1">
            <a:off x="9006170" y="4463592"/>
            <a:ext cx="258124" cy="521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直線コネクタ 2079">
            <a:extLst>
              <a:ext uri="{FF2B5EF4-FFF2-40B4-BE49-F238E27FC236}">
                <a16:creationId xmlns:a16="http://schemas.microsoft.com/office/drawing/2014/main" id="{12BDD229-0EE0-2E78-74E8-9677808153BA}"/>
              </a:ext>
            </a:extLst>
          </p:cNvPr>
          <p:cNvCxnSpPr>
            <a:cxnSpLocks/>
          </p:cNvCxnSpPr>
          <p:nvPr/>
        </p:nvCxnSpPr>
        <p:spPr>
          <a:xfrm>
            <a:off x="11534952" y="4090641"/>
            <a:ext cx="18985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2" name="直線コネクタ 2081">
            <a:extLst>
              <a:ext uri="{FF2B5EF4-FFF2-40B4-BE49-F238E27FC236}">
                <a16:creationId xmlns:a16="http://schemas.microsoft.com/office/drawing/2014/main" id="{6A9A7482-D6F6-6582-823A-946B00786092}"/>
              </a:ext>
            </a:extLst>
          </p:cNvPr>
          <p:cNvCxnSpPr>
            <a:cxnSpLocks/>
          </p:cNvCxnSpPr>
          <p:nvPr/>
        </p:nvCxnSpPr>
        <p:spPr>
          <a:xfrm flipH="1">
            <a:off x="8997498" y="4089017"/>
            <a:ext cx="17265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テキスト ボックス 2084">
            <a:extLst>
              <a:ext uri="{FF2B5EF4-FFF2-40B4-BE49-F238E27FC236}">
                <a16:creationId xmlns:a16="http://schemas.microsoft.com/office/drawing/2014/main" id="{EEB7F702-C4BB-131C-3956-E1AD69607344}"/>
              </a:ext>
            </a:extLst>
          </p:cNvPr>
          <p:cNvSpPr txBox="1"/>
          <p:nvPr/>
        </p:nvSpPr>
        <p:spPr>
          <a:xfrm>
            <a:off x="10750002" y="1425998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B2</a:t>
            </a:r>
            <a:endParaRPr lang="ja-JP" altLang="en-US" dirty="0"/>
          </a:p>
        </p:txBody>
      </p:sp>
      <p:sp>
        <p:nvSpPr>
          <p:cNvPr id="2086" name="テキスト ボックス 2085">
            <a:extLst>
              <a:ext uri="{FF2B5EF4-FFF2-40B4-BE49-F238E27FC236}">
                <a16:creationId xmlns:a16="http://schemas.microsoft.com/office/drawing/2014/main" id="{B2462F82-4EFF-56DA-E3C3-DB3BA256B2BE}"/>
              </a:ext>
            </a:extLst>
          </p:cNvPr>
          <p:cNvSpPr txBox="1"/>
          <p:nvPr/>
        </p:nvSpPr>
        <p:spPr>
          <a:xfrm>
            <a:off x="11038087" y="1667764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B3</a:t>
            </a:r>
            <a:endParaRPr lang="ja-JP" altLang="en-US" dirty="0"/>
          </a:p>
        </p:txBody>
      </p:sp>
      <p:sp>
        <p:nvSpPr>
          <p:cNvPr id="2087" name="テキスト ボックス 2086">
            <a:extLst>
              <a:ext uri="{FF2B5EF4-FFF2-40B4-BE49-F238E27FC236}">
                <a16:creationId xmlns:a16="http://schemas.microsoft.com/office/drawing/2014/main" id="{7D458E4A-4D17-A8BE-9A3D-59988FCD22AB}"/>
              </a:ext>
            </a:extLst>
          </p:cNvPr>
          <p:cNvSpPr txBox="1"/>
          <p:nvPr/>
        </p:nvSpPr>
        <p:spPr>
          <a:xfrm>
            <a:off x="11291252" y="2060733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B4</a:t>
            </a:r>
            <a:endParaRPr lang="ja-JP" altLang="en-US" dirty="0"/>
          </a:p>
        </p:txBody>
      </p:sp>
      <p:sp>
        <p:nvSpPr>
          <p:cNvPr id="2088" name="テキスト ボックス 2087">
            <a:extLst>
              <a:ext uri="{FF2B5EF4-FFF2-40B4-BE49-F238E27FC236}">
                <a16:creationId xmlns:a16="http://schemas.microsoft.com/office/drawing/2014/main" id="{87C58E0E-B3C8-E989-4F2C-0C095CA32BB2}"/>
              </a:ext>
            </a:extLst>
          </p:cNvPr>
          <p:cNvSpPr txBox="1"/>
          <p:nvPr/>
        </p:nvSpPr>
        <p:spPr>
          <a:xfrm>
            <a:off x="11402442" y="2348387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B5</a:t>
            </a:r>
            <a:endParaRPr lang="ja-JP" altLang="en-US" dirty="0"/>
          </a:p>
        </p:txBody>
      </p:sp>
      <p:sp>
        <p:nvSpPr>
          <p:cNvPr id="2089" name="テキスト ボックス 2088">
            <a:extLst>
              <a:ext uri="{FF2B5EF4-FFF2-40B4-BE49-F238E27FC236}">
                <a16:creationId xmlns:a16="http://schemas.microsoft.com/office/drawing/2014/main" id="{829DACF6-7B81-198D-4EC0-1AA40B762A4A}"/>
              </a:ext>
            </a:extLst>
          </p:cNvPr>
          <p:cNvSpPr txBox="1"/>
          <p:nvPr/>
        </p:nvSpPr>
        <p:spPr>
          <a:xfrm>
            <a:off x="11513632" y="2678564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B6</a:t>
            </a:r>
            <a:endParaRPr lang="ja-JP" altLang="en-US" dirty="0"/>
          </a:p>
        </p:txBody>
      </p:sp>
      <p:sp>
        <p:nvSpPr>
          <p:cNvPr id="2090" name="テキスト ボックス 2089">
            <a:extLst>
              <a:ext uri="{FF2B5EF4-FFF2-40B4-BE49-F238E27FC236}">
                <a16:creationId xmlns:a16="http://schemas.microsoft.com/office/drawing/2014/main" id="{472268A5-5832-E8EA-6A7B-7CAEA1835746}"/>
              </a:ext>
            </a:extLst>
          </p:cNvPr>
          <p:cNvSpPr txBox="1"/>
          <p:nvPr/>
        </p:nvSpPr>
        <p:spPr>
          <a:xfrm>
            <a:off x="11615099" y="3422445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B8</a:t>
            </a:r>
            <a:endParaRPr lang="ja-JP" altLang="en-US" dirty="0"/>
          </a:p>
        </p:txBody>
      </p:sp>
      <p:cxnSp>
        <p:nvCxnSpPr>
          <p:cNvPr id="2095" name="直線コネクタ 2094">
            <a:extLst>
              <a:ext uri="{FF2B5EF4-FFF2-40B4-BE49-F238E27FC236}">
                <a16:creationId xmlns:a16="http://schemas.microsoft.com/office/drawing/2014/main" id="{A59AB7EA-32C5-4F7C-6B5D-F796451FFAF4}"/>
              </a:ext>
            </a:extLst>
          </p:cNvPr>
          <p:cNvCxnSpPr>
            <a:cxnSpLocks/>
            <a:stCxn id="30" idx="3"/>
            <a:endCxn id="30" idx="1"/>
          </p:cNvCxnSpPr>
          <p:nvPr/>
        </p:nvCxnSpPr>
        <p:spPr>
          <a:xfrm flipH="1">
            <a:off x="8656826" y="3831281"/>
            <a:ext cx="350982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2" name="テキスト ボックス 2101">
            <a:extLst>
              <a:ext uri="{FF2B5EF4-FFF2-40B4-BE49-F238E27FC236}">
                <a16:creationId xmlns:a16="http://schemas.microsoft.com/office/drawing/2014/main" id="{96E5ACC3-AF44-065A-6F1D-F59B227D1AB4}"/>
              </a:ext>
            </a:extLst>
          </p:cNvPr>
          <p:cNvSpPr txBox="1"/>
          <p:nvPr/>
        </p:nvSpPr>
        <p:spPr>
          <a:xfrm>
            <a:off x="8663288" y="6089282"/>
            <a:ext cx="9082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b="1" dirty="0"/>
              <a:t>下顎</a:t>
            </a:r>
          </a:p>
        </p:txBody>
      </p:sp>
      <p:sp>
        <p:nvSpPr>
          <p:cNvPr id="2103" name="テキスト ボックス 2102">
            <a:extLst>
              <a:ext uri="{FF2B5EF4-FFF2-40B4-BE49-F238E27FC236}">
                <a16:creationId xmlns:a16="http://schemas.microsoft.com/office/drawing/2014/main" id="{2FD6DD87-1C4B-5161-757F-F1D26F70E327}"/>
              </a:ext>
            </a:extLst>
          </p:cNvPr>
          <p:cNvSpPr txBox="1"/>
          <p:nvPr/>
        </p:nvSpPr>
        <p:spPr>
          <a:xfrm>
            <a:off x="8661000" y="1219175"/>
            <a:ext cx="9082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b="1" dirty="0"/>
              <a:t>上顎</a:t>
            </a: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2C3702C4-B9A3-6444-3FAD-F70BC442E49D}"/>
              </a:ext>
            </a:extLst>
          </p:cNvPr>
          <p:cNvCxnSpPr>
            <a:cxnSpLocks/>
          </p:cNvCxnSpPr>
          <p:nvPr/>
        </p:nvCxnSpPr>
        <p:spPr>
          <a:xfrm>
            <a:off x="10361130" y="1944835"/>
            <a:ext cx="0" cy="367232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96503B9-25FF-70B3-7D8A-09019245BCE6}"/>
              </a:ext>
            </a:extLst>
          </p:cNvPr>
          <p:cNvSpPr txBox="1"/>
          <p:nvPr/>
        </p:nvSpPr>
        <p:spPr>
          <a:xfrm>
            <a:off x="9824002" y="3595699"/>
            <a:ext cx="50886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b="1" dirty="0"/>
              <a:t>右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30580D7-ADC6-B831-29D8-FA7075D8CB60}"/>
              </a:ext>
            </a:extLst>
          </p:cNvPr>
          <p:cNvSpPr txBox="1"/>
          <p:nvPr/>
        </p:nvSpPr>
        <p:spPr>
          <a:xfrm>
            <a:off x="10404517" y="3595699"/>
            <a:ext cx="50886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b="1" dirty="0"/>
              <a:t>左</a:t>
            </a:r>
          </a:p>
        </p:txBody>
      </p:sp>
    </p:spTree>
    <p:extLst>
      <p:ext uri="{BB962C8B-B14F-4D97-AF65-F5344CB8AC3E}">
        <p14:creationId xmlns:p14="http://schemas.microsoft.com/office/powerpoint/2010/main" val="80152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58F23B4E-76FB-632B-E938-F9972130E576}"/>
              </a:ext>
            </a:extLst>
          </p:cNvPr>
          <p:cNvGrpSpPr/>
          <p:nvPr/>
        </p:nvGrpSpPr>
        <p:grpSpPr>
          <a:xfrm>
            <a:off x="8656826" y="1187655"/>
            <a:ext cx="3509829" cy="5287252"/>
            <a:chOff x="1501262" y="-20383"/>
            <a:chExt cx="4530747" cy="6859858"/>
          </a:xfrm>
        </p:grpSpPr>
        <p:pic>
          <p:nvPicPr>
            <p:cNvPr id="30" name="図 29" descr="屋内, テーブル, 座る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687C22B4-334C-2E9F-CD04-E62356961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57" t="-879" r="2355" b="854"/>
            <a:stretch/>
          </p:blipFill>
          <p:spPr>
            <a:xfrm>
              <a:off x="1501262" y="-20383"/>
              <a:ext cx="4530747" cy="6859858"/>
            </a:xfrm>
            <a:prstGeom prst="rect">
              <a:avLst/>
            </a:prstGeom>
          </p:spPr>
        </p:pic>
        <p:pic>
          <p:nvPicPr>
            <p:cNvPr id="31" name="図 30" descr="屋内, テーブル, 座る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5DBF415B-CCAC-0F9A-4561-7B35BB5C08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21" t="34159" r="64223" b="58211"/>
            <a:stretch/>
          </p:blipFill>
          <p:spPr>
            <a:xfrm>
              <a:off x="2214880" y="2824480"/>
              <a:ext cx="589280" cy="523240"/>
            </a:xfrm>
            <a:prstGeom prst="rect">
              <a:avLst/>
            </a:prstGeom>
          </p:spPr>
        </p:pic>
        <p:pic>
          <p:nvPicPr>
            <p:cNvPr id="32" name="図 31" descr="屋内, テーブル, 座る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FF6E9EBF-0251-4AD8-64AC-D8358DA23F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94" t="34159" r="20950" b="57682"/>
            <a:stretch/>
          </p:blipFill>
          <p:spPr>
            <a:xfrm>
              <a:off x="4535696" y="2806345"/>
              <a:ext cx="589280" cy="559509"/>
            </a:xfrm>
            <a:prstGeom prst="rect">
              <a:avLst/>
            </a:prstGeom>
          </p:spPr>
        </p:pic>
        <p:pic>
          <p:nvPicPr>
            <p:cNvPr id="34" name="図 33" descr="屋内, テーブル, 座る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6E9FAB51-DE29-7E4C-CE90-5A2340051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33" t="56609" r="61100" b="34563"/>
            <a:stretch/>
          </p:blipFill>
          <p:spPr>
            <a:xfrm>
              <a:off x="2151119" y="3429000"/>
              <a:ext cx="769882" cy="605367"/>
            </a:xfrm>
            <a:prstGeom prst="rect">
              <a:avLst/>
            </a:prstGeom>
          </p:spPr>
        </p:pic>
        <p:pic>
          <p:nvPicPr>
            <p:cNvPr id="35" name="図 34" descr="屋内, テーブル, 座る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E03E87A1-9AB0-F517-7BD8-2E55BBEC4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82" t="56609" r="20950" b="34563"/>
            <a:stretch/>
          </p:blipFill>
          <p:spPr>
            <a:xfrm>
              <a:off x="4614334" y="3429000"/>
              <a:ext cx="605327" cy="605367"/>
            </a:xfrm>
            <a:prstGeom prst="rect">
              <a:avLst/>
            </a:prstGeom>
          </p:spPr>
        </p:pic>
        <p:sp>
          <p:nvSpPr>
            <p:cNvPr id="36" name="フリーフォーム: 図形 35">
              <a:extLst>
                <a:ext uri="{FF2B5EF4-FFF2-40B4-BE49-F238E27FC236}">
                  <a16:creationId xmlns:a16="http://schemas.microsoft.com/office/drawing/2014/main" id="{E82D2401-0BD0-505F-0D54-AAA8E8F0F13E}"/>
                </a:ext>
              </a:extLst>
            </p:cNvPr>
            <p:cNvSpPr/>
            <p:nvPr/>
          </p:nvSpPr>
          <p:spPr>
            <a:xfrm>
              <a:off x="4974167" y="2662767"/>
              <a:ext cx="467784" cy="1519766"/>
            </a:xfrm>
            <a:custGeom>
              <a:avLst/>
              <a:gdLst>
                <a:gd name="connsiteX0" fmla="*/ 0 w 469900"/>
                <a:gd name="connsiteY0" fmla="*/ 660400 h 1519766"/>
                <a:gd name="connsiteX1" fmla="*/ 118533 w 469900"/>
                <a:gd name="connsiteY1" fmla="*/ 592666 h 1519766"/>
                <a:gd name="connsiteX2" fmla="*/ 139700 w 469900"/>
                <a:gd name="connsiteY2" fmla="*/ 508000 h 1519766"/>
                <a:gd name="connsiteX3" fmla="*/ 143933 w 469900"/>
                <a:gd name="connsiteY3" fmla="*/ 419100 h 1519766"/>
                <a:gd name="connsiteX4" fmla="*/ 156633 w 469900"/>
                <a:gd name="connsiteY4" fmla="*/ 330200 h 1519766"/>
                <a:gd name="connsiteX5" fmla="*/ 165100 w 469900"/>
                <a:gd name="connsiteY5" fmla="*/ 245533 h 1519766"/>
                <a:gd name="connsiteX6" fmla="*/ 237066 w 469900"/>
                <a:gd name="connsiteY6" fmla="*/ 131233 h 1519766"/>
                <a:gd name="connsiteX7" fmla="*/ 317500 w 469900"/>
                <a:gd name="connsiteY7" fmla="*/ 0 h 1519766"/>
                <a:gd name="connsiteX8" fmla="*/ 461433 w 469900"/>
                <a:gd name="connsiteY8" fmla="*/ 0 h 1519766"/>
                <a:gd name="connsiteX9" fmla="*/ 469900 w 469900"/>
                <a:gd name="connsiteY9" fmla="*/ 1519766 h 1519766"/>
                <a:gd name="connsiteX10" fmla="*/ 198966 w 469900"/>
                <a:gd name="connsiteY10" fmla="*/ 1511300 h 1519766"/>
                <a:gd name="connsiteX11" fmla="*/ 101600 w 469900"/>
                <a:gd name="connsiteY11" fmla="*/ 1435100 h 1519766"/>
                <a:gd name="connsiteX12" fmla="*/ 114300 w 469900"/>
                <a:gd name="connsiteY12" fmla="*/ 1354666 h 1519766"/>
                <a:gd name="connsiteX13" fmla="*/ 211666 w 469900"/>
                <a:gd name="connsiteY13" fmla="*/ 1274233 h 1519766"/>
                <a:gd name="connsiteX14" fmla="*/ 241300 w 469900"/>
                <a:gd name="connsiteY14" fmla="*/ 1143000 h 1519766"/>
                <a:gd name="connsiteX15" fmla="*/ 245533 w 469900"/>
                <a:gd name="connsiteY15" fmla="*/ 1003300 h 1519766"/>
                <a:gd name="connsiteX16" fmla="*/ 215900 w 469900"/>
                <a:gd name="connsiteY16" fmla="*/ 893233 h 1519766"/>
                <a:gd name="connsiteX17" fmla="*/ 152400 w 469900"/>
                <a:gd name="connsiteY17" fmla="*/ 833966 h 1519766"/>
                <a:gd name="connsiteX18" fmla="*/ 122766 w 469900"/>
                <a:gd name="connsiteY18" fmla="*/ 762000 h 1519766"/>
                <a:gd name="connsiteX19" fmla="*/ 0 w 469900"/>
                <a:gd name="connsiteY19" fmla="*/ 660400 h 1519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9900" h="1519766">
                  <a:moveTo>
                    <a:pt x="0" y="660400"/>
                  </a:moveTo>
                  <a:lnTo>
                    <a:pt x="118533" y="592666"/>
                  </a:lnTo>
                  <a:lnTo>
                    <a:pt x="139700" y="508000"/>
                  </a:lnTo>
                  <a:lnTo>
                    <a:pt x="143933" y="419100"/>
                  </a:lnTo>
                  <a:lnTo>
                    <a:pt x="156633" y="330200"/>
                  </a:lnTo>
                  <a:lnTo>
                    <a:pt x="165100" y="245533"/>
                  </a:lnTo>
                  <a:lnTo>
                    <a:pt x="237066" y="131233"/>
                  </a:lnTo>
                  <a:lnTo>
                    <a:pt x="317500" y="0"/>
                  </a:lnTo>
                  <a:lnTo>
                    <a:pt x="461433" y="0"/>
                  </a:lnTo>
                  <a:cubicBezTo>
                    <a:pt x="464255" y="506589"/>
                    <a:pt x="467078" y="1013177"/>
                    <a:pt x="469900" y="1519766"/>
                  </a:cubicBezTo>
                  <a:lnTo>
                    <a:pt x="198966" y="1511300"/>
                  </a:lnTo>
                  <a:lnTo>
                    <a:pt x="101600" y="1435100"/>
                  </a:lnTo>
                  <a:lnTo>
                    <a:pt x="114300" y="1354666"/>
                  </a:lnTo>
                  <a:lnTo>
                    <a:pt x="211666" y="1274233"/>
                  </a:lnTo>
                  <a:lnTo>
                    <a:pt x="241300" y="1143000"/>
                  </a:lnTo>
                  <a:lnTo>
                    <a:pt x="245533" y="1003300"/>
                  </a:lnTo>
                  <a:lnTo>
                    <a:pt x="215900" y="893233"/>
                  </a:lnTo>
                  <a:lnTo>
                    <a:pt x="152400" y="833966"/>
                  </a:lnTo>
                  <a:lnTo>
                    <a:pt x="122766" y="762000"/>
                  </a:lnTo>
                  <a:lnTo>
                    <a:pt x="0" y="660400"/>
                  </a:lnTo>
                  <a:close/>
                </a:path>
              </a:pathLst>
            </a:custGeom>
            <a:solidFill>
              <a:srgbClr val="A047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2EE3CF2B-6D70-ECFC-141E-653F86746AFC}"/>
                </a:ext>
              </a:extLst>
            </p:cNvPr>
            <p:cNvSpPr/>
            <p:nvPr/>
          </p:nvSpPr>
          <p:spPr>
            <a:xfrm>
              <a:off x="1917700" y="3343487"/>
              <a:ext cx="3488267" cy="99414"/>
            </a:xfrm>
            <a:prstGeom prst="rect">
              <a:avLst/>
            </a:prstGeom>
            <a:solidFill>
              <a:srgbClr val="A040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1977D650-1D97-AAFB-A7FE-7561BC234492}"/>
                </a:ext>
              </a:extLst>
            </p:cNvPr>
            <p:cNvSpPr/>
            <p:nvPr/>
          </p:nvSpPr>
          <p:spPr>
            <a:xfrm>
              <a:off x="2791562" y="3174401"/>
              <a:ext cx="1776205" cy="169086"/>
            </a:xfrm>
            <a:prstGeom prst="rect">
              <a:avLst/>
            </a:prstGeom>
            <a:solidFill>
              <a:srgbClr val="A040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8FE27A90-B665-CDAA-6BF7-930818B0C5E0}"/>
                </a:ext>
              </a:extLst>
            </p:cNvPr>
            <p:cNvSpPr/>
            <p:nvPr/>
          </p:nvSpPr>
          <p:spPr>
            <a:xfrm>
              <a:off x="2759491" y="3413266"/>
              <a:ext cx="1888709" cy="280141"/>
            </a:xfrm>
            <a:prstGeom prst="rect">
              <a:avLst/>
            </a:prstGeom>
            <a:solidFill>
              <a:srgbClr val="A040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9D6F7A78-93C3-BE00-8B09-59F8167A2476}"/>
                </a:ext>
              </a:extLst>
            </p:cNvPr>
            <p:cNvSpPr/>
            <p:nvPr/>
          </p:nvSpPr>
          <p:spPr>
            <a:xfrm>
              <a:off x="1917700" y="2652183"/>
              <a:ext cx="330200" cy="1517650"/>
            </a:xfrm>
            <a:custGeom>
              <a:avLst/>
              <a:gdLst>
                <a:gd name="connsiteX0" fmla="*/ 317500 w 330200"/>
                <a:gd name="connsiteY0" fmla="*/ 596900 h 1562100"/>
                <a:gd name="connsiteX1" fmla="*/ 317500 w 330200"/>
                <a:gd name="connsiteY1" fmla="*/ 427567 h 1562100"/>
                <a:gd name="connsiteX2" fmla="*/ 309033 w 330200"/>
                <a:gd name="connsiteY2" fmla="*/ 342900 h 1562100"/>
                <a:gd name="connsiteX3" fmla="*/ 309033 w 330200"/>
                <a:gd name="connsiteY3" fmla="*/ 254000 h 1562100"/>
                <a:gd name="connsiteX4" fmla="*/ 266700 w 330200"/>
                <a:gd name="connsiteY4" fmla="*/ 131234 h 1562100"/>
                <a:gd name="connsiteX5" fmla="*/ 215900 w 330200"/>
                <a:gd name="connsiteY5" fmla="*/ 12700 h 1562100"/>
                <a:gd name="connsiteX6" fmla="*/ 143933 w 330200"/>
                <a:gd name="connsiteY6" fmla="*/ 0 h 1562100"/>
                <a:gd name="connsiteX7" fmla="*/ 25400 w 330200"/>
                <a:gd name="connsiteY7" fmla="*/ 12700 h 1562100"/>
                <a:gd name="connsiteX8" fmla="*/ 0 w 330200"/>
                <a:gd name="connsiteY8" fmla="*/ 50800 h 1562100"/>
                <a:gd name="connsiteX9" fmla="*/ 0 w 330200"/>
                <a:gd name="connsiteY9" fmla="*/ 1540934 h 1562100"/>
                <a:gd name="connsiteX10" fmla="*/ 165100 w 330200"/>
                <a:gd name="connsiteY10" fmla="*/ 1562100 h 1562100"/>
                <a:gd name="connsiteX11" fmla="*/ 237067 w 330200"/>
                <a:gd name="connsiteY11" fmla="*/ 1435100 h 1562100"/>
                <a:gd name="connsiteX12" fmla="*/ 254000 w 330200"/>
                <a:gd name="connsiteY12" fmla="*/ 1227667 h 1562100"/>
                <a:gd name="connsiteX13" fmla="*/ 245533 w 330200"/>
                <a:gd name="connsiteY13" fmla="*/ 1028700 h 1562100"/>
                <a:gd name="connsiteX14" fmla="*/ 254000 w 330200"/>
                <a:gd name="connsiteY14" fmla="*/ 863600 h 1562100"/>
                <a:gd name="connsiteX15" fmla="*/ 266700 w 330200"/>
                <a:gd name="connsiteY15" fmla="*/ 749300 h 1562100"/>
                <a:gd name="connsiteX16" fmla="*/ 330200 w 330200"/>
                <a:gd name="connsiteY16" fmla="*/ 668867 h 1562100"/>
                <a:gd name="connsiteX17" fmla="*/ 317500 w 330200"/>
                <a:gd name="connsiteY17" fmla="*/ 5969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0200" h="1562100">
                  <a:moveTo>
                    <a:pt x="317500" y="596900"/>
                  </a:moveTo>
                  <a:lnTo>
                    <a:pt x="317500" y="427567"/>
                  </a:lnTo>
                  <a:lnTo>
                    <a:pt x="309033" y="342900"/>
                  </a:lnTo>
                  <a:lnTo>
                    <a:pt x="309033" y="254000"/>
                  </a:lnTo>
                  <a:lnTo>
                    <a:pt x="266700" y="131234"/>
                  </a:lnTo>
                  <a:lnTo>
                    <a:pt x="215900" y="12700"/>
                  </a:lnTo>
                  <a:lnTo>
                    <a:pt x="143933" y="0"/>
                  </a:lnTo>
                  <a:lnTo>
                    <a:pt x="25400" y="12700"/>
                  </a:lnTo>
                  <a:lnTo>
                    <a:pt x="0" y="50800"/>
                  </a:lnTo>
                  <a:lnTo>
                    <a:pt x="0" y="1540934"/>
                  </a:lnTo>
                  <a:lnTo>
                    <a:pt x="165100" y="1562100"/>
                  </a:lnTo>
                  <a:lnTo>
                    <a:pt x="237067" y="1435100"/>
                  </a:lnTo>
                  <a:lnTo>
                    <a:pt x="254000" y="1227667"/>
                  </a:lnTo>
                  <a:lnTo>
                    <a:pt x="245533" y="1028700"/>
                  </a:lnTo>
                  <a:lnTo>
                    <a:pt x="254000" y="863600"/>
                  </a:lnTo>
                  <a:lnTo>
                    <a:pt x="266700" y="749300"/>
                  </a:lnTo>
                  <a:lnTo>
                    <a:pt x="330200" y="668867"/>
                  </a:lnTo>
                  <a:lnTo>
                    <a:pt x="317500" y="596900"/>
                  </a:lnTo>
                  <a:close/>
                </a:path>
              </a:pathLst>
            </a:custGeom>
            <a:solidFill>
              <a:srgbClr val="CA6B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CD256067-0888-602D-3244-6B8CBE58C821}"/>
                </a:ext>
              </a:extLst>
            </p:cNvPr>
            <p:cNvSpPr/>
            <p:nvPr/>
          </p:nvSpPr>
          <p:spPr>
            <a:xfrm>
              <a:off x="2165350" y="3108325"/>
              <a:ext cx="371475" cy="609600"/>
            </a:xfrm>
            <a:custGeom>
              <a:avLst/>
              <a:gdLst>
                <a:gd name="connsiteX0" fmla="*/ 82550 w 371475"/>
                <a:gd name="connsiteY0" fmla="*/ 104775 h 609600"/>
                <a:gd name="connsiteX1" fmla="*/ 158750 w 371475"/>
                <a:gd name="connsiteY1" fmla="*/ 168275 h 609600"/>
                <a:gd name="connsiteX2" fmla="*/ 215900 w 371475"/>
                <a:gd name="connsiteY2" fmla="*/ 206375 h 609600"/>
                <a:gd name="connsiteX3" fmla="*/ 301625 w 371475"/>
                <a:gd name="connsiteY3" fmla="*/ 234950 h 609600"/>
                <a:gd name="connsiteX4" fmla="*/ 368300 w 371475"/>
                <a:gd name="connsiteY4" fmla="*/ 238125 h 609600"/>
                <a:gd name="connsiteX5" fmla="*/ 371475 w 371475"/>
                <a:gd name="connsiteY5" fmla="*/ 336550 h 609600"/>
                <a:gd name="connsiteX6" fmla="*/ 288925 w 371475"/>
                <a:gd name="connsiteY6" fmla="*/ 320675 h 609600"/>
                <a:gd name="connsiteX7" fmla="*/ 193675 w 371475"/>
                <a:gd name="connsiteY7" fmla="*/ 336550 h 609600"/>
                <a:gd name="connsiteX8" fmla="*/ 111125 w 371475"/>
                <a:gd name="connsiteY8" fmla="*/ 365125 h 609600"/>
                <a:gd name="connsiteX9" fmla="*/ 41275 w 371475"/>
                <a:gd name="connsiteY9" fmla="*/ 444500 h 609600"/>
                <a:gd name="connsiteX10" fmla="*/ 25400 w 371475"/>
                <a:gd name="connsiteY10" fmla="*/ 495300 h 609600"/>
                <a:gd name="connsiteX11" fmla="*/ 3175 w 371475"/>
                <a:gd name="connsiteY11" fmla="*/ 565150 h 609600"/>
                <a:gd name="connsiteX12" fmla="*/ 6350 w 371475"/>
                <a:gd name="connsiteY12" fmla="*/ 609600 h 609600"/>
                <a:gd name="connsiteX13" fmla="*/ 0 w 371475"/>
                <a:gd name="connsiteY13" fmla="*/ 0 h 609600"/>
                <a:gd name="connsiteX14" fmla="*/ 82550 w 371475"/>
                <a:gd name="connsiteY14" fmla="*/ 104775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1475" h="609600">
                  <a:moveTo>
                    <a:pt x="82550" y="104775"/>
                  </a:moveTo>
                  <a:lnTo>
                    <a:pt x="158750" y="168275"/>
                  </a:lnTo>
                  <a:lnTo>
                    <a:pt x="215900" y="206375"/>
                  </a:lnTo>
                  <a:lnTo>
                    <a:pt x="301625" y="234950"/>
                  </a:lnTo>
                  <a:lnTo>
                    <a:pt x="368300" y="238125"/>
                  </a:lnTo>
                  <a:lnTo>
                    <a:pt x="371475" y="336550"/>
                  </a:lnTo>
                  <a:lnTo>
                    <a:pt x="288925" y="320675"/>
                  </a:lnTo>
                  <a:lnTo>
                    <a:pt x="193675" y="336550"/>
                  </a:lnTo>
                  <a:lnTo>
                    <a:pt x="111125" y="365125"/>
                  </a:lnTo>
                  <a:lnTo>
                    <a:pt x="41275" y="444500"/>
                  </a:lnTo>
                  <a:lnTo>
                    <a:pt x="25400" y="495300"/>
                  </a:lnTo>
                  <a:lnTo>
                    <a:pt x="3175" y="565150"/>
                  </a:lnTo>
                  <a:lnTo>
                    <a:pt x="6350" y="609600"/>
                  </a:lnTo>
                  <a:cubicBezTo>
                    <a:pt x="4233" y="406400"/>
                    <a:pt x="2117" y="203200"/>
                    <a:pt x="0" y="0"/>
                  </a:cubicBezTo>
                  <a:lnTo>
                    <a:pt x="82550" y="104775"/>
                  </a:lnTo>
                  <a:close/>
                </a:path>
              </a:pathLst>
            </a:custGeom>
            <a:solidFill>
              <a:srgbClr val="CA6B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A696D52A-7505-D7B2-E558-AC8FD5E8A09B}"/>
                </a:ext>
              </a:extLst>
            </p:cNvPr>
            <p:cNvSpPr/>
            <p:nvPr/>
          </p:nvSpPr>
          <p:spPr>
            <a:xfrm>
              <a:off x="4578350" y="3200400"/>
              <a:ext cx="558800" cy="508000"/>
            </a:xfrm>
            <a:custGeom>
              <a:avLst/>
              <a:gdLst>
                <a:gd name="connsiteX0" fmla="*/ 0 w 558800"/>
                <a:gd name="connsiteY0" fmla="*/ 0 h 508000"/>
                <a:gd name="connsiteX1" fmla="*/ 44450 w 558800"/>
                <a:gd name="connsiteY1" fmla="*/ 92075 h 508000"/>
                <a:gd name="connsiteX2" fmla="*/ 111125 w 558800"/>
                <a:gd name="connsiteY2" fmla="*/ 142875 h 508000"/>
                <a:gd name="connsiteX3" fmla="*/ 241300 w 558800"/>
                <a:gd name="connsiteY3" fmla="*/ 171450 h 508000"/>
                <a:gd name="connsiteX4" fmla="*/ 346075 w 558800"/>
                <a:gd name="connsiteY4" fmla="*/ 146050 h 508000"/>
                <a:gd name="connsiteX5" fmla="*/ 466725 w 558800"/>
                <a:gd name="connsiteY5" fmla="*/ 104775 h 508000"/>
                <a:gd name="connsiteX6" fmla="*/ 527050 w 558800"/>
                <a:gd name="connsiteY6" fmla="*/ 47625 h 508000"/>
                <a:gd name="connsiteX7" fmla="*/ 552450 w 558800"/>
                <a:gd name="connsiteY7" fmla="*/ 6350 h 508000"/>
                <a:gd name="connsiteX8" fmla="*/ 558800 w 558800"/>
                <a:gd name="connsiteY8" fmla="*/ 323850 h 508000"/>
                <a:gd name="connsiteX9" fmla="*/ 485775 w 558800"/>
                <a:gd name="connsiteY9" fmla="*/ 276225 h 508000"/>
                <a:gd name="connsiteX10" fmla="*/ 371475 w 558800"/>
                <a:gd name="connsiteY10" fmla="*/ 263525 h 508000"/>
                <a:gd name="connsiteX11" fmla="*/ 269875 w 558800"/>
                <a:gd name="connsiteY11" fmla="*/ 266700 h 508000"/>
                <a:gd name="connsiteX12" fmla="*/ 177800 w 558800"/>
                <a:gd name="connsiteY12" fmla="*/ 301625 h 508000"/>
                <a:gd name="connsiteX13" fmla="*/ 120650 w 558800"/>
                <a:gd name="connsiteY13" fmla="*/ 371475 h 508000"/>
                <a:gd name="connsiteX14" fmla="*/ 92075 w 558800"/>
                <a:gd name="connsiteY14" fmla="*/ 460375 h 508000"/>
                <a:gd name="connsiteX15" fmla="*/ 85725 w 558800"/>
                <a:gd name="connsiteY15" fmla="*/ 504825 h 508000"/>
                <a:gd name="connsiteX16" fmla="*/ 15875 w 558800"/>
                <a:gd name="connsiteY16" fmla="*/ 508000 h 508000"/>
                <a:gd name="connsiteX17" fmla="*/ 0 w 558800"/>
                <a:gd name="connsiteY17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0" h="508000">
                  <a:moveTo>
                    <a:pt x="0" y="0"/>
                  </a:moveTo>
                  <a:lnTo>
                    <a:pt x="44450" y="92075"/>
                  </a:lnTo>
                  <a:lnTo>
                    <a:pt x="111125" y="142875"/>
                  </a:lnTo>
                  <a:lnTo>
                    <a:pt x="241300" y="171450"/>
                  </a:lnTo>
                  <a:lnTo>
                    <a:pt x="346075" y="146050"/>
                  </a:lnTo>
                  <a:lnTo>
                    <a:pt x="466725" y="104775"/>
                  </a:lnTo>
                  <a:lnTo>
                    <a:pt x="527050" y="47625"/>
                  </a:lnTo>
                  <a:lnTo>
                    <a:pt x="552450" y="6350"/>
                  </a:lnTo>
                  <a:lnTo>
                    <a:pt x="558800" y="323850"/>
                  </a:lnTo>
                  <a:lnTo>
                    <a:pt x="485775" y="276225"/>
                  </a:lnTo>
                  <a:lnTo>
                    <a:pt x="371475" y="263525"/>
                  </a:lnTo>
                  <a:lnTo>
                    <a:pt x="269875" y="266700"/>
                  </a:lnTo>
                  <a:lnTo>
                    <a:pt x="177800" y="301625"/>
                  </a:lnTo>
                  <a:lnTo>
                    <a:pt x="120650" y="371475"/>
                  </a:lnTo>
                  <a:lnTo>
                    <a:pt x="92075" y="460375"/>
                  </a:lnTo>
                  <a:lnTo>
                    <a:pt x="85725" y="504825"/>
                  </a:lnTo>
                  <a:lnTo>
                    <a:pt x="15875" y="50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40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7A766FB2-36C0-9CDE-A808-8E3A39F38BAB}"/>
                </a:ext>
              </a:extLst>
            </p:cNvPr>
            <p:cNvSpPr/>
            <p:nvPr/>
          </p:nvSpPr>
          <p:spPr>
            <a:xfrm>
              <a:off x="1917700" y="2658179"/>
              <a:ext cx="132707" cy="1511654"/>
            </a:xfrm>
            <a:prstGeom prst="rect">
              <a:avLst/>
            </a:prstGeom>
            <a:solidFill>
              <a:srgbClr val="F4EEB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2C61CAC8-19C6-5F72-1578-8053E0D4043B}"/>
                </a:ext>
              </a:extLst>
            </p:cNvPr>
            <p:cNvSpPr/>
            <p:nvPr/>
          </p:nvSpPr>
          <p:spPr>
            <a:xfrm>
              <a:off x="5292632" y="2662767"/>
              <a:ext cx="132707" cy="1511654"/>
            </a:xfrm>
            <a:prstGeom prst="rect">
              <a:avLst/>
            </a:prstGeom>
            <a:solidFill>
              <a:srgbClr val="BEB4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2" name="図 11">
            <a:extLst>
              <a:ext uri="{FF2B5EF4-FFF2-40B4-BE49-F238E27FC236}">
                <a16:creationId xmlns:a16="http://schemas.microsoft.com/office/drawing/2014/main" id="{057B7A59-7A0D-5DC5-B1C7-A47FE5D46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61" y="1169675"/>
            <a:ext cx="8534839" cy="5467631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291E373-081C-A3DD-6881-95D7A2F596B9}"/>
              </a:ext>
            </a:extLst>
          </p:cNvPr>
          <p:cNvGrpSpPr/>
          <p:nvPr/>
        </p:nvGrpSpPr>
        <p:grpSpPr>
          <a:xfrm>
            <a:off x="0" y="0"/>
            <a:ext cx="7080468" cy="714762"/>
            <a:chOff x="0" y="30777"/>
            <a:chExt cx="7080468" cy="714762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ED79BAE8-3F6C-5077-6FC7-C0F61665A076}"/>
                </a:ext>
              </a:extLst>
            </p:cNvPr>
            <p:cNvSpPr txBox="1"/>
            <p:nvPr/>
          </p:nvSpPr>
          <p:spPr>
            <a:xfrm>
              <a:off x="0" y="30777"/>
              <a:ext cx="1066244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ja-JP" altLang="en-US" sz="2000"/>
                <a:t>演習</a:t>
              </a:r>
              <a:r>
                <a:rPr kumimoji="1" lang="en-US" altLang="ja-JP" sz="2000"/>
                <a:t>5</a:t>
              </a:r>
              <a:endParaRPr kumimoji="1" lang="ja-JP" altLang="en-US" sz="2000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CC2A1D9A-E37D-BB70-9ACA-3B78070AF2E8}"/>
                </a:ext>
              </a:extLst>
            </p:cNvPr>
            <p:cNvSpPr txBox="1"/>
            <p:nvPr/>
          </p:nvSpPr>
          <p:spPr>
            <a:xfrm>
              <a:off x="1066244" y="30777"/>
              <a:ext cx="601422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r>
                <a:rPr lang="ja-JP" altLang="en-US"/>
                <a:t>患者の歯に</a:t>
              </a:r>
              <a:r>
                <a:rPr lang="ja-JP" altLang="en-US" sz="2000"/>
                <a:t>関する</a:t>
              </a:r>
              <a:r>
                <a:rPr lang="ja-JP" altLang="en-US"/>
                <a:t>病院のリアルワールドデータの説明</a:t>
              </a: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FE9A5BD-6AC2-63A9-C5C7-8715FF2C8ECD}"/>
                </a:ext>
              </a:extLst>
            </p:cNvPr>
            <p:cNvSpPr txBox="1"/>
            <p:nvPr/>
          </p:nvSpPr>
          <p:spPr>
            <a:xfrm>
              <a:off x="4150941" y="345429"/>
              <a:ext cx="146824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pPr algn="ctr"/>
              <a:r>
                <a:rPr lang="ja-JP" altLang="en-US" sz="2000">
                  <a:solidFill>
                    <a:srgbClr val="C00000"/>
                  </a:solidFill>
                </a:rPr>
                <a:t>架空データ</a:t>
              </a: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7956D595-96D7-1EA3-C7FE-6EB48ACD1A61}"/>
                </a:ext>
              </a:extLst>
            </p:cNvPr>
            <p:cNvCxnSpPr/>
            <p:nvPr/>
          </p:nvCxnSpPr>
          <p:spPr>
            <a:xfrm>
              <a:off x="3726469" y="202788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D3F479BA-CBBD-EF45-441A-CB49A65A7E65}"/>
                </a:ext>
              </a:extLst>
            </p:cNvPr>
            <p:cNvCxnSpPr/>
            <p:nvPr/>
          </p:nvCxnSpPr>
          <p:spPr>
            <a:xfrm>
              <a:off x="3756102" y="251471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61273D5-2E6E-ECFF-60B7-2D0734CB3118}"/>
              </a:ext>
            </a:extLst>
          </p:cNvPr>
          <p:cNvSpPr txBox="1"/>
          <p:nvPr/>
        </p:nvSpPr>
        <p:spPr>
          <a:xfrm>
            <a:off x="506236" y="759284"/>
            <a:ext cx="112001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ja-JP" altLang="en-US"/>
              <a:t>歯の部位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13459C4-8DA2-A2BB-0604-E1F1946385EA}"/>
              </a:ext>
            </a:extLst>
          </p:cNvPr>
          <p:cNvSpPr/>
          <p:nvPr/>
        </p:nvSpPr>
        <p:spPr>
          <a:xfrm>
            <a:off x="609600" y="1128616"/>
            <a:ext cx="939800" cy="54979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BE629DF-9756-B702-3C4E-60E04A433F34}"/>
              </a:ext>
            </a:extLst>
          </p:cNvPr>
          <p:cNvSpPr txBox="1"/>
          <p:nvPr/>
        </p:nvSpPr>
        <p:spPr>
          <a:xfrm>
            <a:off x="8602925" y="3426839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A8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187518B-7D1A-34B2-9648-91145D0C34A0}"/>
              </a:ext>
            </a:extLst>
          </p:cNvPr>
          <p:cNvSpPr txBox="1"/>
          <p:nvPr/>
        </p:nvSpPr>
        <p:spPr>
          <a:xfrm>
            <a:off x="11598123" y="3045617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B7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B44EE0F-9B46-83DF-FF3A-0CAB576B103F}"/>
              </a:ext>
            </a:extLst>
          </p:cNvPr>
          <p:cNvSpPr txBox="1"/>
          <p:nvPr/>
        </p:nvSpPr>
        <p:spPr>
          <a:xfrm>
            <a:off x="8634754" y="2981847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A7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2FDF694-FD4E-5B10-7EA7-D2C2B562296B}"/>
              </a:ext>
            </a:extLst>
          </p:cNvPr>
          <p:cNvSpPr txBox="1"/>
          <p:nvPr/>
        </p:nvSpPr>
        <p:spPr>
          <a:xfrm>
            <a:off x="10330554" y="1281936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B1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DAAA0CE-DCBB-7126-DCF5-B3E4B5360618}"/>
              </a:ext>
            </a:extLst>
          </p:cNvPr>
          <p:cNvSpPr txBox="1"/>
          <p:nvPr/>
        </p:nvSpPr>
        <p:spPr>
          <a:xfrm>
            <a:off x="8756374" y="2613794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A6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71796AE-1B9F-6A6E-21BD-DB8626D9AF40}"/>
              </a:ext>
            </a:extLst>
          </p:cNvPr>
          <p:cNvSpPr txBox="1"/>
          <p:nvPr/>
        </p:nvSpPr>
        <p:spPr>
          <a:xfrm>
            <a:off x="8889493" y="2294608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A5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872A932-D4D5-D0C4-952E-47526D5D10CF}"/>
              </a:ext>
            </a:extLst>
          </p:cNvPr>
          <p:cNvSpPr txBox="1"/>
          <p:nvPr/>
        </p:nvSpPr>
        <p:spPr>
          <a:xfrm>
            <a:off x="8989344" y="2029306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A4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7563054-37F3-962B-ED39-82CBAB94942F}"/>
              </a:ext>
            </a:extLst>
          </p:cNvPr>
          <p:cNvSpPr txBox="1"/>
          <p:nvPr/>
        </p:nvSpPr>
        <p:spPr>
          <a:xfrm>
            <a:off x="9239101" y="1669538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A3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96D2573-C1AA-039B-BBCA-EA0BAE45C570}"/>
              </a:ext>
            </a:extLst>
          </p:cNvPr>
          <p:cNvSpPr txBox="1"/>
          <p:nvPr/>
        </p:nvSpPr>
        <p:spPr>
          <a:xfrm>
            <a:off x="9530858" y="1437511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/>
              <a:t>A2</a:t>
            </a:r>
            <a:endParaRPr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DBFCACE-3639-1E8F-4971-39DEAB47D702}"/>
              </a:ext>
            </a:extLst>
          </p:cNvPr>
          <p:cNvSpPr txBox="1"/>
          <p:nvPr/>
        </p:nvSpPr>
        <p:spPr>
          <a:xfrm>
            <a:off x="9941591" y="1293492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A1</a:t>
            </a:r>
            <a:endParaRPr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F4386DE-B416-E968-9A3A-8BED0F46C863}"/>
              </a:ext>
            </a:extLst>
          </p:cNvPr>
          <p:cNvSpPr txBox="1"/>
          <p:nvPr/>
        </p:nvSpPr>
        <p:spPr>
          <a:xfrm>
            <a:off x="11622022" y="3943531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C8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26" name="スライド番号プレースホルダー 25">
            <a:extLst>
              <a:ext uri="{FF2B5EF4-FFF2-40B4-BE49-F238E27FC236}">
                <a16:creationId xmlns:a16="http://schemas.microsoft.com/office/drawing/2014/main" id="{B1419E95-2E6E-A18E-7724-DD3954AB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FFD26024-E339-E5C3-9EDF-81712C64C5AB}"/>
              </a:ext>
            </a:extLst>
          </p:cNvPr>
          <p:cNvSpPr txBox="1"/>
          <p:nvPr/>
        </p:nvSpPr>
        <p:spPr>
          <a:xfrm>
            <a:off x="11673286" y="4295183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C7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A442585F-FAEB-0D0A-EC03-048F2AA7B61F}"/>
              </a:ext>
            </a:extLst>
          </p:cNvPr>
          <p:cNvSpPr txBox="1"/>
          <p:nvPr/>
        </p:nvSpPr>
        <p:spPr>
          <a:xfrm>
            <a:off x="11455501" y="4781685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C6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FF0ED73-CB2F-CF5B-4D83-1AFCC1FDC427}"/>
              </a:ext>
            </a:extLst>
          </p:cNvPr>
          <p:cNvSpPr txBox="1"/>
          <p:nvPr/>
        </p:nvSpPr>
        <p:spPr>
          <a:xfrm>
            <a:off x="11303596" y="5186101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C5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92865BA7-ECD8-980C-B588-DAEFB4991398}"/>
              </a:ext>
            </a:extLst>
          </p:cNvPr>
          <p:cNvSpPr txBox="1"/>
          <p:nvPr/>
        </p:nvSpPr>
        <p:spPr>
          <a:xfrm>
            <a:off x="11131772" y="5540199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C4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5A7D35E6-C0CE-020D-3CB1-BFF8E6649B8A}"/>
              </a:ext>
            </a:extLst>
          </p:cNvPr>
          <p:cNvSpPr txBox="1"/>
          <p:nvPr/>
        </p:nvSpPr>
        <p:spPr>
          <a:xfrm>
            <a:off x="10794342" y="5771690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C3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488A9672-AEFE-6979-0637-02A71A423EB2}"/>
              </a:ext>
            </a:extLst>
          </p:cNvPr>
          <p:cNvSpPr txBox="1"/>
          <p:nvPr/>
        </p:nvSpPr>
        <p:spPr>
          <a:xfrm>
            <a:off x="10526912" y="5926041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C2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274DC399-D9BC-0C2A-5709-C63F743D726C}"/>
              </a:ext>
            </a:extLst>
          </p:cNvPr>
          <p:cNvSpPr txBox="1"/>
          <p:nvPr/>
        </p:nvSpPr>
        <p:spPr>
          <a:xfrm>
            <a:off x="10237043" y="6039723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C1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9B2ED98A-45F6-6A43-008D-DBFC782F4386}"/>
              </a:ext>
            </a:extLst>
          </p:cNvPr>
          <p:cNvSpPr txBox="1"/>
          <p:nvPr/>
        </p:nvSpPr>
        <p:spPr>
          <a:xfrm>
            <a:off x="8582413" y="3929933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D8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CE97BEAA-F341-52FE-955C-B4302D5F7163}"/>
              </a:ext>
            </a:extLst>
          </p:cNvPr>
          <p:cNvSpPr txBox="1"/>
          <p:nvPr/>
        </p:nvSpPr>
        <p:spPr>
          <a:xfrm>
            <a:off x="8602925" y="4354715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D7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0BC04C8C-3806-385D-9405-3271C5709713}"/>
              </a:ext>
            </a:extLst>
          </p:cNvPr>
          <p:cNvSpPr txBox="1"/>
          <p:nvPr/>
        </p:nvSpPr>
        <p:spPr>
          <a:xfrm>
            <a:off x="8735413" y="4724047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D6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82545DA-449F-DBF5-D039-11F366CC73FF}"/>
              </a:ext>
            </a:extLst>
          </p:cNvPr>
          <p:cNvSpPr txBox="1"/>
          <p:nvPr/>
        </p:nvSpPr>
        <p:spPr>
          <a:xfrm>
            <a:off x="8853702" y="5124989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D5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B58EAE4-1E4A-5849-C9EA-292676A7D062}"/>
              </a:ext>
            </a:extLst>
          </p:cNvPr>
          <p:cNvSpPr txBox="1"/>
          <p:nvPr/>
        </p:nvSpPr>
        <p:spPr>
          <a:xfrm>
            <a:off x="9010921" y="5462711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D4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03F14D35-333B-D194-601B-D570212D8C7D}"/>
              </a:ext>
            </a:extLst>
          </p:cNvPr>
          <p:cNvSpPr txBox="1"/>
          <p:nvPr/>
        </p:nvSpPr>
        <p:spPr>
          <a:xfrm>
            <a:off x="9320375" y="5771690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D3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5D349B86-3062-E61E-B50B-F897847AE851}"/>
              </a:ext>
            </a:extLst>
          </p:cNvPr>
          <p:cNvSpPr txBox="1"/>
          <p:nvPr/>
        </p:nvSpPr>
        <p:spPr>
          <a:xfrm>
            <a:off x="9622642" y="5946169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D2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01FA3FF-DD66-880E-ACF8-B5F33CBEA69D}"/>
              </a:ext>
            </a:extLst>
          </p:cNvPr>
          <p:cNvSpPr txBox="1"/>
          <p:nvPr/>
        </p:nvSpPr>
        <p:spPr>
          <a:xfrm>
            <a:off x="9934776" y="6035593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>
                <a:solidFill>
                  <a:srgbClr val="FFFF00"/>
                </a:solidFill>
              </a:rPr>
              <a:t>D1</a:t>
            </a:r>
            <a:endParaRPr lang="ja-JP" altLang="en-US" dirty="0">
              <a:solidFill>
                <a:srgbClr val="FFFF00"/>
              </a:solidFill>
            </a:endParaRPr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3FBB8730-FC0F-C063-7530-9368F4F33A5A}"/>
              </a:ext>
            </a:extLst>
          </p:cNvPr>
          <p:cNvCxnSpPr>
            <a:cxnSpLocks/>
          </p:cNvCxnSpPr>
          <p:nvPr/>
        </p:nvCxnSpPr>
        <p:spPr>
          <a:xfrm flipH="1">
            <a:off x="10151359" y="5945091"/>
            <a:ext cx="46753" cy="1598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直線コネクタ 2050">
            <a:extLst>
              <a:ext uri="{FF2B5EF4-FFF2-40B4-BE49-F238E27FC236}">
                <a16:creationId xmlns:a16="http://schemas.microsoft.com/office/drawing/2014/main" id="{E60654A8-8B2A-75AB-0ED4-C5C095542157}"/>
              </a:ext>
            </a:extLst>
          </p:cNvPr>
          <p:cNvCxnSpPr>
            <a:cxnSpLocks/>
          </p:cNvCxnSpPr>
          <p:nvPr/>
        </p:nvCxnSpPr>
        <p:spPr>
          <a:xfrm>
            <a:off x="10404115" y="5909531"/>
            <a:ext cx="56691" cy="1538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直線コネクタ 2052">
            <a:extLst>
              <a:ext uri="{FF2B5EF4-FFF2-40B4-BE49-F238E27FC236}">
                <a16:creationId xmlns:a16="http://schemas.microsoft.com/office/drawing/2014/main" id="{E9D31445-745A-FFB1-AB80-F1EDD7A11477}"/>
              </a:ext>
            </a:extLst>
          </p:cNvPr>
          <p:cNvCxnSpPr>
            <a:cxnSpLocks/>
          </p:cNvCxnSpPr>
          <p:nvPr/>
        </p:nvCxnSpPr>
        <p:spPr>
          <a:xfrm>
            <a:off x="10617001" y="5868576"/>
            <a:ext cx="67113" cy="1178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直線コネクタ 2054">
            <a:extLst>
              <a:ext uri="{FF2B5EF4-FFF2-40B4-BE49-F238E27FC236}">
                <a16:creationId xmlns:a16="http://schemas.microsoft.com/office/drawing/2014/main" id="{431782A5-A75E-8772-9EBB-26537A0E92CE}"/>
              </a:ext>
            </a:extLst>
          </p:cNvPr>
          <p:cNvCxnSpPr>
            <a:cxnSpLocks/>
          </p:cNvCxnSpPr>
          <p:nvPr/>
        </p:nvCxnSpPr>
        <p:spPr>
          <a:xfrm flipH="1">
            <a:off x="9888018" y="5868576"/>
            <a:ext cx="107146" cy="151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直線コネクタ 2055">
            <a:extLst>
              <a:ext uri="{FF2B5EF4-FFF2-40B4-BE49-F238E27FC236}">
                <a16:creationId xmlns:a16="http://schemas.microsoft.com/office/drawing/2014/main" id="{201F90C6-FC9B-EF6C-09FD-D211489F4586}"/>
              </a:ext>
            </a:extLst>
          </p:cNvPr>
          <p:cNvCxnSpPr>
            <a:cxnSpLocks/>
          </p:cNvCxnSpPr>
          <p:nvPr/>
        </p:nvCxnSpPr>
        <p:spPr>
          <a:xfrm>
            <a:off x="10820956" y="5735250"/>
            <a:ext cx="118725" cy="89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直線コネクタ 2057">
            <a:extLst>
              <a:ext uri="{FF2B5EF4-FFF2-40B4-BE49-F238E27FC236}">
                <a16:creationId xmlns:a16="http://schemas.microsoft.com/office/drawing/2014/main" id="{17D3C3A2-696D-0834-628C-61CAF1F292B9}"/>
              </a:ext>
            </a:extLst>
          </p:cNvPr>
          <p:cNvCxnSpPr>
            <a:cxnSpLocks/>
          </p:cNvCxnSpPr>
          <p:nvPr/>
        </p:nvCxnSpPr>
        <p:spPr>
          <a:xfrm flipH="1">
            <a:off x="9709654" y="5713578"/>
            <a:ext cx="101096" cy="1467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直線コネクタ 2062">
            <a:extLst>
              <a:ext uri="{FF2B5EF4-FFF2-40B4-BE49-F238E27FC236}">
                <a16:creationId xmlns:a16="http://schemas.microsoft.com/office/drawing/2014/main" id="{8624F72B-DBFE-38F5-D3D5-87AED1F0F083}"/>
              </a:ext>
            </a:extLst>
          </p:cNvPr>
          <p:cNvCxnSpPr>
            <a:cxnSpLocks/>
          </p:cNvCxnSpPr>
          <p:nvPr/>
        </p:nvCxnSpPr>
        <p:spPr>
          <a:xfrm>
            <a:off x="11047709" y="5529369"/>
            <a:ext cx="188047" cy="879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直線コネクタ 2064">
            <a:extLst>
              <a:ext uri="{FF2B5EF4-FFF2-40B4-BE49-F238E27FC236}">
                <a16:creationId xmlns:a16="http://schemas.microsoft.com/office/drawing/2014/main" id="{83C172FE-1B91-390F-4E6B-D699CC5D909D}"/>
              </a:ext>
            </a:extLst>
          </p:cNvPr>
          <p:cNvCxnSpPr>
            <a:cxnSpLocks/>
          </p:cNvCxnSpPr>
          <p:nvPr/>
        </p:nvCxnSpPr>
        <p:spPr>
          <a:xfrm>
            <a:off x="11155148" y="5243818"/>
            <a:ext cx="276281" cy="799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7" name="直線コネクタ 2066">
            <a:extLst>
              <a:ext uri="{FF2B5EF4-FFF2-40B4-BE49-F238E27FC236}">
                <a16:creationId xmlns:a16="http://schemas.microsoft.com/office/drawing/2014/main" id="{C15D8456-943F-71DC-68B3-56DC1684DD5B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1302890" y="4909081"/>
            <a:ext cx="152611" cy="572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9" name="直線コネクタ 2068">
            <a:extLst>
              <a:ext uri="{FF2B5EF4-FFF2-40B4-BE49-F238E27FC236}">
                <a16:creationId xmlns:a16="http://schemas.microsoft.com/office/drawing/2014/main" id="{AC95DE25-3CAB-229A-212B-00476D9C3ADE}"/>
              </a:ext>
            </a:extLst>
          </p:cNvPr>
          <p:cNvCxnSpPr>
            <a:cxnSpLocks/>
          </p:cNvCxnSpPr>
          <p:nvPr/>
        </p:nvCxnSpPr>
        <p:spPr>
          <a:xfrm flipH="1">
            <a:off x="9425645" y="5493432"/>
            <a:ext cx="153720" cy="1135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直線コネクタ 2070">
            <a:extLst>
              <a:ext uri="{FF2B5EF4-FFF2-40B4-BE49-F238E27FC236}">
                <a16:creationId xmlns:a16="http://schemas.microsoft.com/office/drawing/2014/main" id="{31F6060B-F091-6024-8147-D46A127D3B6E}"/>
              </a:ext>
            </a:extLst>
          </p:cNvPr>
          <p:cNvCxnSpPr>
            <a:cxnSpLocks/>
          </p:cNvCxnSpPr>
          <p:nvPr/>
        </p:nvCxnSpPr>
        <p:spPr>
          <a:xfrm flipH="1">
            <a:off x="9274511" y="5213929"/>
            <a:ext cx="186757" cy="698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直線コネクタ 2072">
            <a:extLst>
              <a:ext uri="{FF2B5EF4-FFF2-40B4-BE49-F238E27FC236}">
                <a16:creationId xmlns:a16="http://schemas.microsoft.com/office/drawing/2014/main" id="{941EB859-54AB-4AC5-7D57-BDB4059C36E8}"/>
              </a:ext>
            </a:extLst>
          </p:cNvPr>
          <p:cNvCxnSpPr>
            <a:cxnSpLocks/>
          </p:cNvCxnSpPr>
          <p:nvPr/>
        </p:nvCxnSpPr>
        <p:spPr>
          <a:xfrm flipH="1">
            <a:off x="9160250" y="4884699"/>
            <a:ext cx="186629" cy="20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5" name="直線コネクタ 2074">
            <a:extLst>
              <a:ext uri="{FF2B5EF4-FFF2-40B4-BE49-F238E27FC236}">
                <a16:creationId xmlns:a16="http://schemas.microsoft.com/office/drawing/2014/main" id="{8B22B1EC-68E5-83F2-19BF-CB3309197F11}"/>
              </a:ext>
            </a:extLst>
          </p:cNvPr>
          <p:cNvCxnSpPr>
            <a:cxnSpLocks/>
          </p:cNvCxnSpPr>
          <p:nvPr/>
        </p:nvCxnSpPr>
        <p:spPr>
          <a:xfrm>
            <a:off x="11442778" y="4433292"/>
            <a:ext cx="292176" cy="199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直線コネクタ 2077">
            <a:extLst>
              <a:ext uri="{FF2B5EF4-FFF2-40B4-BE49-F238E27FC236}">
                <a16:creationId xmlns:a16="http://schemas.microsoft.com/office/drawing/2014/main" id="{4C8F1714-DF4D-0BC3-1862-A186476DFADC}"/>
              </a:ext>
            </a:extLst>
          </p:cNvPr>
          <p:cNvCxnSpPr>
            <a:cxnSpLocks/>
          </p:cNvCxnSpPr>
          <p:nvPr/>
        </p:nvCxnSpPr>
        <p:spPr>
          <a:xfrm flipH="1">
            <a:off x="9006170" y="4463592"/>
            <a:ext cx="258124" cy="521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直線コネクタ 2079">
            <a:extLst>
              <a:ext uri="{FF2B5EF4-FFF2-40B4-BE49-F238E27FC236}">
                <a16:creationId xmlns:a16="http://schemas.microsoft.com/office/drawing/2014/main" id="{12BDD229-0EE0-2E78-74E8-9677808153BA}"/>
              </a:ext>
            </a:extLst>
          </p:cNvPr>
          <p:cNvCxnSpPr>
            <a:cxnSpLocks/>
          </p:cNvCxnSpPr>
          <p:nvPr/>
        </p:nvCxnSpPr>
        <p:spPr>
          <a:xfrm>
            <a:off x="11534952" y="4090641"/>
            <a:ext cx="18985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2" name="直線コネクタ 2081">
            <a:extLst>
              <a:ext uri="{FF2B5EF4-FFF2-40B4-BE49-F238E27FC236}">
                <a16:creationId xmlns:a16="http://schemas.microsoft.com/office/drawing/2014/main" id="{6A9A7482-D6F6-6582-823A-946B00786092}"/>
              </a:ext>
            </a:extLst>
          </p:cNvPr>
          <p:cNvCxnSpPr>
            <a:cxnSpLocks/>
          </p:cNvCxnSpPr>
          <p:nvPr/>
        </p:nvCxnSpPr>
        <p:spPr>
          <a:xfrm flipH="1">
            <a:off x="8997498" y="4089017"/>
            <a:ext cx="17265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テキスト ボックス 2084">
            <a:extLst>
              <a:ext uri="{FF2B5EF4-FFF2-40B4-BE49-F238E27FC236}">
                <a16:creationId xmlns:a16="http://schemas.microsoft.com/office/drawing/2014/main" id="{EEB7F702-C4BB-131C-3956-E1AD69607344}"/>
              </a:ext>
            </a:extLst>
          </p:cNvPr>
          <p:cNvSpPr txBox="1"/>
          <p:nvPr/>
        </p:nvSpPr>
        <p:spPr>
          <a:xfrm>
            <a:off x="10750002" y="1425998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B2</a:t>
            </a:r>
            <a:endParaRPr lang="ja-JP" altLang="en-US" dirty="0"/>
          </a:p>
        </p:txBody>
      </p:sp>
      <p:sp>
        <p:nvSpPr>
          <p:cNvPr id="2086" name="テキスト ボックス 2085">
            <a:extLst>
              <a:ext uri="{FF2B5EF4-FFF2-40B4-BE49-F238E27FC236}">
                <a16:creationId xmlns:a16="http://schemas.microsoft.com/office/drawing/2014/main" id="{B2462F82-4EFF-56DA-E3C3-DB3BA256B2BE}"/>
              </a:ext>
            </a:extLst>
          </p:cNvPr>
          <p:cNvSpPr txBox="1"/>
          <p:nvPr/>
        </p:nvSpPr>
        <p:spPr>
          <a:xfrm>
            <a:off x="11038087" y="1667764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B3</a:t>
            </a:r>
            <a:endParaRPr lang="ja-JP" altLang="en-US" dirty="0"/>
          </a:p>
        </p:txBody>
      </p:sp>
      <p:sp>
        <p:nvSpPr>
          <p:cNvPr id="2087" name="テキスト ボックス 2086">
            <a:extLst>
              <a:ext uri="{FF2B5EF4-FFF2-40B4-BE49-F238E27FC236}">
                <a16:creationId xmlns:a16="http://schemas.microsoft.com/office/drawing/2014/main" id="{7D458E4A-4D17-A8BE-9A3D-59988FCD22AB}"/>
              </a:ext>
            </a:extLst>
          </p:cNvPr>
          <p:cNvSpPr txBox="1"/>
          <p:nvPr/>
        </p:nvSpPr>
        <p:spPr>
          <a:xfrm>
            <a:off x="11291252" y="2060733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B4</a:t>
            </a:r>
            <a:endParaRPr lang="ja-JP" altLang="en-US" dirty="0"/>
          </a:p>
        </p:txBody>
      </p:sp>
      <p:sp>
        <p:nvSpPr>
          <p:cNvPr id="2088" name="テキスト ボックス 2087">
            <a:extLst>
              <a:ext uri="{FF2B5EF4-FFF2-40B4-BE49-F238E27FC236}">
                <a16:creationId xmlns:a16="http://schemas.microsoft.com/office/drawing/2014/main" id="{87C58E0E-B3C8-E989-4F2C-0C095CA32BB2}"/>
              </a:ext>
            </a:extLst>
          </p:cNvPr>
          <p:cNvSpPr txBox="1"/>
          <p:nvPr/>
        </p:nvSpPr>
        <p:spPr>
          <a:xfrm>
            <a:off x="11402442" y="2348387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B5</a:t>
            </a:r>
            <a:endParaRPr lang="ja-JP" altLang="en-US" dirty="0"/>
          </a:p>
        </p:txBody>
      </p:sp>
      <p:sp>
        <p:nvSpPr>
          <p:cNvPr id="2089" name="テキスト ボックス 2088">
            <a:extLst>
              <a:ext uri="{FF2B5EF4-FFF2-40B4-BE49-F238E27FC236}">
                <a16:creationId xmlns:a16="http://schemas.microsoft.com/office/drawing/2014/main" id="{829DACF6-7B81-198D-4EC0-1AA40B762A4A}"/>
              </a:ext>
            </a:extLst>
          </p:cNvPr>
          <p:cNvSpPr txBox="1"/>
          <p:nvPr/>
        </p:nvSpPr>
        <p:spPr>
          <a:xfrm>
            <a:off x="11513632" y="2678564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B6</a:t>
            </a:r>
            <a:endParaRPr lang="ja-JP" altLang="en-US" dirty="0"/>
          </a:p>
        </p:txBody>
      </p:sp>
      <p:sp>
        <p:nvSpPr>
          <p:cNvPr id="2090" name="テキスト ボックス 2089">
            <a:extLst>
              <a:ext uri="{FF2B5EF4-FFF2-40B4-BE49-F238E27FC236}">
                <a16:creationId xmlns:a16="http://schemas.microsoft.com/office/drawing/2014/main" id="{472268A5-5832-E8EA-6A7B-7CAEA1835746}"/>
              </a:ext>
            </a:extLst>
          </p:cNvPr>
          <p:cNvSpPr txBox="1"/>
          <p:nvPr/>
        </p:nvSpPr>
        <p:spPr>
          <a:xfrm>
            <a:off x="11615099" y="3422445"/>
            <a:ext cx="54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en-US" altLang="ja-JP" dirty="0"/>
              <a:t>B8</a:t>
            </a:r>
            <a:endParaRPr lang="ja-JP" altLang="en-US" dirty="0"/>
          </a:p>
        </p:txBody>
      </p:sp>
      <p:cxnSp>
        <p:nvCxnSpPr>
          <p:cNvPr id="2095" name="直線コネクタ 2094">
            <a:extLst>
              <a:ext uri="{FF2B5EF4-FFF2-40B4-BE49-F238E27FC236}">
                <a16:creationId xmlns:a16="http://schemas.microsoft.com/office/drawing/2014/main" id="{A59AB7EA-32C5-4F7C-6B5D-F796451FFAF4}"/>
              </a:ext>
            </a:extLst>
          </p:cNvPr>
          <p:cNvCxnSpPr>
            <a:cxnSpLocks/>
            <a:stCxn id="30" idx="3"/>
            <a:endCxn id="30" idx="1"/>
          </p:cNvCxnSpPr>
          <p:nvPr/>
        </p:nvCxnSpPr>
        <p:spPr>
          <a:xfrm flipH="1">
            <a:off x="8656826" y="3831281"/>
            <a:ext cx="350982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2" name="テキスト ボックス 2101">
            <a:extLst>
              <a:ext uri="{FF2B5EF4-FFF2-40B4-BE49-F238E27FC236}">
                <a16:creationId xmlns:a16="http://schemas.microsoft.com/office/drawing/2014/main" id="{96E5ACC3-AF44-065A-6F1D-F59B227D1AB4}"/>
              </a:ext>
            </a:extLst>
          </p:cNvPr>
          <p:cNvSpPr txBox="1"/>
          <p:nvPr/>
        </p:nvSpPr>
        <p:spPr>
          <a:xfrm>
            <a:off x="8663288" y="6089282"/>
            <a:ext cx="9082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b="1" dirty="0"/>
              <a:t>下顎</a:t>
            </a:r>
          </a:p>
        </p:txBody>
      </p:sp>
      <p:sp>
        <p:nvSpPr>
          <p:cNvPr id="2103" name="テキスト ボックス 2102">
            <a:extLst>
              <a:ext uri="{FF2B5EF4-FFF2-40B4-BE49-F238E27FC236}">
                <a16:creationId xmlns:a16="http://schemas.microsoft.com/office/drawing/2014/main" id="{2FD6DD87-1C4B-5161-757F-F1D26F70E327}"/>
              </a:ext>
            </a:extLst>
          </p:cNvPr>
          <p:cNvSpPr txBox="1"/>
          <p:nvPr/>
        </p:nvSpPr>
        <p:spPr>
          <a:xfrm>
            <a:off x="8661000" y="1219175"/>
            <a:ext cx="9082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b="1" dirty="0"/>
              <a:t>上顎</a:t>
            </a: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2C3702C4-B9A3-6444-3FAD-F70BC442E49D}"/>
              </a:ext>
            </a:extLst>
          </p:cNvPr>
          <p:cNvCxnSpPr>
            <a:cxnSpLocks/>
          </p:cNvCxnSpPr>
          <p:nvPr/>
        </p:nvCxnSpPr>
        <p:spPr>
          <a:xfrm>
            <a:off x="10361130" y="1944835"/>
            <a:ext cx="0" cy="367232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96503B9-25FF-70B3-7D8A-09019245BCE6}"/>
              </a:ext>
            </a:extLst>
          </p:cNvPr>
          <p:cNvSpPr txBox="1"/>
          <p:nvPr/>
        </p:nvSpPr>
        <p:spPr>
          <a:xfrm>
            <a:off x="9670483" y="3397317"/>
            <a:ext cx="66008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b="1" dirty="0"/>
              <a:t>右上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30580D7-ADC6-B831-29D8-FA7075D8CB60}"/>
              </a:ext>
            </a:extLst>
          </p:cNvPr>
          <p:cNvSpPr txBox="1"/>
          <p:nvPr/>
        </p:nvSpPr>
        <p:spPr>
          <a:xfrm>
            <a:off x="10385679" y="3391967"/>
            <a:ext cx="6604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b="1" dirty="0"/>
              <a:t>左上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AED8BC8-569A-FB46-7C32-51E49153F4CA}"/>
              </a:ext>
            </a:extLst>
          </p:cNvPr>
          <p:cNvSpPr txBox="1"/>
          <p:nvPr/>
        </p:nvSpPr>
        <p:spPr>
          <a:xfrm>
            <a:off x="9670381" y="3873144"/>
            <a:ext cx="66008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b="1" dirty="0"/>
              <a:t>右下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4007AE3-DF5E-708B-CB28-5582B8B920B1}"/>
              </a:ext>
            </a:extLst>
          </p:cNvPr>
          <p:cNvSpPr txBox="1"/>
          <p:nvPr/>
        </p:nvSpPr>
        <p:spPr>
          <a:xfrm>
            <a:off x="10407357" y="3873144"/>
            <a:ext cx="66008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b="1" dirty="0"/>
              <a:t>左下</a:t>
            </a:r>
          </a:p>
        </p:txBody>
      </p:sp>
    </p:spTree>
    <p:extLst>
      <p:ext uri="{BB962C8B-B14F-4D97-AF65-F5344CB8AC3E}">
        <p14:creationId xmlns:p14="http://schemas.microsoft.com/office/powerpoint/2010/main" val="3257414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01D6233-0D02-5EEB-0D65-E942B370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23</a:t>
            </a:fld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77489A4-B46F-E012-1EB7-3F33E2959635}"/>
              </a:ext>
            </a:extLst>
          </p:cNvPr>
          <p:cNvGrpSpPr/>
          <p:nvPr/>
        </p:nvGrpSpPr>
        <p:grpSpPr>
          <a:xfrm>
            <a:off x="0" y="0"/>
            <a:ext cx="7080468" cy="714762"/>
            <a:chOff x="0" y="30777"/>
            <a:chExt cx="7080468" cy="714762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5742013-17CF-CE84-4EC2-0ABBC2ED318F}"/>
                </a:ext>
              </a:extLst>
            </p:cNvPr>
            <p:cNvSpPr txBox="1"/>
            <p:nvPr/>
          </p:nvSpPr>
          <p:spPr>
            <a:xfrm>
              <a:off x="0" y="30777"/>
              <a:ext cx="1066244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ja-JP" altLang="en-US" sz="2000"/>
                <a:t>演習</a:t>
              </a:r>
              <a:r>
                <a:rPr kumimoji="1" lang="en-US" altLang="ja-JP" sz="2000"/>
                <a:t>5</a:t>
              </a:r>
              <a:endParaRPr kumimoji="1" lang="ja-JP" altLang="en-US" sz="2000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8547000E-0AE7-5C98-4B87-610B67AE3748}"/>
                </a:ext>
              </a:extLst>
            </p:cNvPr>
            <p:cNvSpPr txBox="1"/>
            <p:nvPr/>
          </p:nvSpPr>
          <p:spPr>
            <a:xfrm>
              <a:off x="1066244" y="30777"/>
              <a:ext cx="601422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r>
                <a:rPr lang="ja-JP" altLang="en-US"/>
                <a:t>患者の歯に</a:t>
              </a:r>
              <a:r>
                <a:rPr lang="ja-JP" altLang="en-US" sz="2000"/>
                <a:t>関する</a:t>
              </a:r>
              <a:r>
                <a:rPr lang="ja-JP" altLang="en-US"/>
                <a:t>病院のリアルワールドデータの説明</a:t>
              </a: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8C44459-B72A-95EB-3A66-F21D5D6B74D6}"/>
                </a:ext>
              </a:extLst>
            </p:cNvPr>
            <p:cNvSpPr txBox="1"/>
            <p:nvPr/>
          </p:nvSpPr>
          <p:spPr>
            <a:xfrm>
              <a:off x="4150941" y="345429"/>
              <a:ext cx="146824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pPr algn="ctr"/>
              <a:r>
                <a:rPr lang="ja-JP" altLang="en-US" sz="2000">
                  <a:solidFill>
                    <a:srgbClr val="C00000"/>
                  </a:solidFill>
                </a:rPr>
                <a:t>架空データ</a:t>
              </a: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0B4C97CF-81D7-D273-1885-D9A031D50EBB}"/>
                </a:ext>
              </a:extLst>
            </p:cNvPr>
            <p:cNvCxnSpPr/>
            <p:nvPr/>
          </p:nvCxnSpPr>
          <p:spPr>
            <a:xfrm>
              <a:off x="3726469" y="202788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45476C64-3E7B-BD02-A961-1AE460BE1AAF}"/>
                </a:ext>
              </a:extLst>
            </p:cNvPr>
            <p:cNvCxnSpPr/>
            <p:nvPr/>
          </p:nvCxnSpPr>
          <p:spPr>
            <a:xfrm>
              <a:off x="3756102" y="251471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F5A4D32-62D8-7853-92D1-A198D3766BDE}"/>
              </a:ext>
            </a:extLst>
          </p:cNvPr>
          <p:cNvSpPr txBox="1"/>
          <p:nvPr/>
        </p:nvSpPr>
        <p:spPr>
          <a:xfrm>
            <a:off x="506236" y="759284"/>
            <a:ext cx="112001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ja-JP" altLang="en-US"/>
              <a:t>歯の部位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958CBA9-81C3-04FE-6A75-67D8454E2BD7}"/>
              </a:ext>
            </a:extLst>
          </p:cNvPr>
          <p:cNvSpPr txBox="1"/>
          <p:nvPr/>
        </p:nvSpPr>
        <p:spPr>
          <a:xfrm>
            <a:off x="1875894" y="775359"/>
            <a:ext cx="112001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defRPr b="1"/>
            </a:lvl1pPr>
          </a:lstStyle>
          <a:p>
            <a:r>
              <a:rPr lang="ja-JP" altLang="en-US" dirty="0"/>
              <a:t>歯の状態</a:t>
            </a: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BBFCB767-BE28-E9E1-1794-1F02EDB5BBDD}"/>
              </a:ext>
            </a:extLst>
          </p:cNvPr>
          <p:cNvGrpSpPr/>
          <p:nvPr/>
        </p:nvGrpSpPr>
        <p:grpSpPr>
          <a:xfrm>
            <a:off x="3581400" y="1211250"/>
            <a:ext cx="4069541" cy="5426055"/>
            <a:chOff x="3581400" y="1211250"/>
            <a:chExt cx="4069541" cy="5426055"/>
          </a:xfrm>
        </p:grpSpPr>
        <p:pic>
          <p:nvPicPr>
            <p:cNvPr id="31" name="図 30" descr="テーブル, 座る, 食品, ケーキ が含まれている画像&#10;&#10;自動的に生成された説明">
              <a:extLst>
                <a:ext uri="{FF2B5EF4-FFF2-40B4-BE49-F238E27FC236}">
                  <a16:creationId xmlns:a16="http://schemas.microsoft.com/office/drawing/2014/main" id="{FD3314D6-05BD-34A5-1B05-8880EAD60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03143" y="1889507"/>
              <a:ext cx="5426055" cy="4069541"/>
            </a:xfrm>
            <a:prstGeom prst="rect">
              <a:avLst/>
            </a:prstGeom>
          </p:spPr>
        </p:pic>
        <p:sp>
          <p:nvSpPr>
            <p:cNvPr id="36" name="四角形: 角を丸くする 35">
              <a:extLst>
                <a:ext uri="{FF2B5EF4-FFF2-40B4-BE49-F238E27FC236}">
                  <a16:creationId xmlns:a16="http://schemas.microsoft.com/office/drawing/2014/main" id="{153B3112-C5C6-5609-756C-E541B02C7650}"/>
                </a:ext>
              </a:extLst>
            </p:cNvPr>
            <p:cNvSpPr/>
            <p:nvPr/>
          </p:nvSpPr>
          <p:spPr>
            <a:xfrm rot="20521938">
              <a:off x="6165750" y="2798801"/>
              <a:ext cx="393700" cy="310034"/>
            </a:xfrm>
            <a:prstGeom prst="roundRect">
              <a:avLst/>
            </a:prstGeom>
            <a:solidFill>
              <a:srgbClr val="CA6B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157EB57-FC42-ACCA-7C91-CA112006EF3B}"/>
              </a:ext>
            </a:extLst>
          </p:cNvPr>
          <p:cNvSpPr txBox="1"/>
          <p:nvPr/>
        </p:nvSpPr>
        <p:spPr>
          <a:xfrm>
            <a:off x="1875894" y="1413091"/>
            <a:ext cx="112001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ja-JP" altLang="en-US" sz="1800" b="1" dirty="0"/>
              <a:t>喪失歯</a:t>
            </a:r>
            <a:endParaRPr lang="ja-JP" altLang="en-US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F93DE3A-C686-7A6B-4EE5-BA13861C3797}"/>
              </a:ext>
            </a:extLst>
          </p:cNvPr>
          <p:cNvSpPr txBox="1"/>
          <p:nvPr/>
        </p:nvSpPr>
        <p:spPr>
          <a:xfrm>
            <a:off x="1875893" y="1866157"/>
            <a:ext cx="11200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ja-JP" altLang="en-US" sz="1800" b="1" dirty="0"/>
              <a:t>残存歯</a:t>
            </a:r>
            <a:endParaRPr lang="ja-JP" altLang="en-US" b="1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EC10B05-ADA8-B318-9C12-329B5FF03215}"/>
              </a:ext>
            </a:extLst>
          </p:cNvPr>
          <p:cNvSpPr txBox="1"/>
          <p:nvPr/>
        </p:nvSpPr>
        <p:spPr>
          <a:xfrm>
            <a:off x="533122" y="1413091"/>
            <a:ext cx="112001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sz="1800" b="1" dirty="0"/>
              <a:t>B6</a:t>
            </a:r>
            <a:endParaRPr lang="ja-JP" altLang="en-US" b="1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5F508CB4-6388-3407-4F75-03887D57CAC3}"/>
              </a:ext>
            </a:extLst>
          </p:cNvPr>
          <p:cNvSpPr txBox="1"/>
          <p:nvPr/>
        </p:nvSpPr>
        <p:spPr>
          <a:xfrm>
            <a:off x="533123" y="1866157"/>
            <a:ext cx="11200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sz="1800" b="1" dirty="0"/>
              <a:t>B7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612155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28DBF6D-4224-A98F-4186-AFD542C48D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660"/>
          <a:stretch/>
        </p:blipFill>
        <p:spPr>
          <a:xfrm>
            <a:off x="137813" y="714762"/>
            <a:ext cx="11533515" cy="124350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31CBD14E-FFF9-2BDC-853F-ACA3A500B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9"/>
          <a:stretch/>
        </p:blipFill>
        <p:spPr>
          <a:xfrm>
            <a:off x="773151" y="2137678"/>
            <a:ext cx="10898177" cy="4548311"/>
          </a:xfrm>
          <a:prstGeom prst="rect">
            <a:avLst/>
          </a:prstGeom>
        </p:spPr>
      </p:pic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D25A421-E6BA-67D3-F0B6-9203CFC214FA}"/>
              </a:ext>
            </a:extLst>
          </p:cNvPr>
          <p:cNvGrpSpPr/>
          <p:nvPr/>
        </p:nvGrpSpPr>
        <p:grpSpPr>
          <a:xfrm>
            <a:off x="0" y="0"/>
            <a:ext cx="7080468" cy="714762"/>
            <a:chOff x="0" y="30777"/>
            <a:chExt cx="7080468" cy="714762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AE0805C-3EE7-A364-0FB4-E455C5C830CA}"/>
                </a:ext>
              </a:extLst>
            </p:cNvPr>
            <p:cNvSpPr txBox="1"/>
            <p:nvPr/>
          </p:nvSpPr>
          <p:spPr>
            <a:xfrm>
              <a:off x="0" y="30777"/>
              <a:ext cx="1066244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ja-JP" altLang="en-US" sz="2000"/>
                <a:t>演習</a:t>
              </a:r>
              <a:r>
                <a:rPr kumimoji="1" lang="en-US" altLang="ja-JP" sz="2000"/>
                <a:t>5</a:t>
              </a:r>
              <a:endParaRPr kumimoji="1" lang="ja-JP" altLang="en-US" sz="200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920A60C-F9F3-4FE6-4923-9AF419F889A0}"/>
                </a:ext>
              </a:extLst>
            </p:cNvPr>
            <p:cNvSpPr txBox="1"/>
            <p:nvPr/>
          </p:nvSpPr>
          <p:spPr>
            <a:xfrm>
              <a:off x="1066244" y="30777"/>
              <a:ext cx="601422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r>
                <a:rPr lang="ja-JP" altLang="en-US"/>
                <a:t>患者の歯に</a:t>
              </a:r>
              <a:r>
                <a:rPr lang="ja-JP" altLang="en-US" sz="2000"/>
                <a:t>関する</a:t>
              </a:r>
              <a:r>
                <a:rPr lang="ja-JP" altLang="en-US"/>
                <a:t>病院のリアルワールドデータの説明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8541CF03-BE09-9519-7CB5-87993DB2A60F}"/>
                </a:ext>
              </a:extLst>
            </p:cNvPr>
            <p:cNvSpPr txBox="1"/>
            <p:nvPr/>
          </p:nvSpPr>
          <p:spPr>
            <a:xfrm>
              <a:off x="4150941" y="345429"/>
              <a:ext cx="146824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pPr algn="ctr"/>
              <a:r>
                <a:rPr lang="ja-JP" altLang="en-US" sz="2000">
                  <a:solidFill>
                    <a:srgbClr val="C00000"/>
                  </a:solidFill>
                </a:rPr>
                <a:t>架空データ</a:t>
              </a:r>
            </a:p>
          </p:txBody>
        </p: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B391822C-DB60-0A92-94B6-3FA7C21A8438}"/>
                </a:ext>
              </a:extLst>
            </p:cNvPr>
            <p:cNvCxnSpPr/>
            <p:nvPr/>
          </p:nvCxnSpPr>
          <p:spPr>
            <a:xfrm>
              <a:off x="3726469" y="202788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A4E3E055-176F-04BF-691B-3D69B4238637}"/>
                </a:ext>
              </a:extLst>
            </p:cNvPr>
            <p:cNvCxnSpPr/>
            <p:nvPr/>
          </p:nvCxnSpPr>
          <p:spPr>
            <a:xfrm>
              <a:off x="3756102" y="251471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B656467-8490-E79E-472A-25637E47D876}"/>
              </a:ext>
            </a:extLst>
          </p:cNvPr>
          <p:cNvSpPr txBox="1"/>
          <p:nvPr/>
        </p:nvSpPr>
        <p:spPr>
          <a:xfrm>
            <a:off x="7411823" y="2580643"/>
            <a:ext cx="4184432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ja-JP" altLang="en-US" sz="20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多数の患者情報が入っています。</a:t>
            </a:r>
            <a:endParaRPr lang="en-US" altLang="ja-JP" sz="200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BDC68CB-2756-3999-BFC8-CAD27D01001E}"/>
              </a:ext>
            </a:extLst>
          </p:cNvPr>
          <p:cNvSpPr/>
          <p:nvPr/>
        </p:nvSpPr>
        <p:spPr>
          <a:xfrm>
            <a:off x="192257" y="791665"/>
            <a:ext cx="10853853" cy="179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04E5A4F-7195-33C3-8AF9-67F93F77794D}"/>
              </a:ext>
            </a:extLst>
          </p:cNvPr>
          <p:cNvSpPr/>
          <p:nvPr/>
        </p:nvSpPr>
        <p:spPr>
          <a:xfrm>
            <a:off x="192257" y="1095045"/>
            <a:ext cx="10853853" cy="179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46FC9EC-B125-88F1-8956-AD3366155617}"/>
              </a:ext>
            </a:extLst>
          </p:cNvPr>
          <p:cNvSpPr/>
          <p:nvPr/>
        </p:nvSpPr>
        <p:spPr>
          <a:xfrm>
            <a:off x="192257" y="1388337"/>
            <a:ext cx="10853853" cy="179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F549F24-AE4E-EF9D-EAB8-8931F596D706}"/>
              </a:ext>
            </a:extLst>
          </p:cNvPr>
          <p:cNvSpPr/>
          <p:nvPr/>
        </p:nvSpPr>
        <p:spPr>
          <a:xfrm>
            <a:off x="192257" y="1687992"/>
            <a:ext cx="10853853" cy="179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26AAB2D-9B30-4E6A-DDB7-7FEADD0A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3433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52A6977-1111-3ACA-EE89-CC9F39369C75}"/>
              </a:ext>
            </a:extLst>
          </p:cNvPr>
          <p:cNvSpPr txBox="1"/>
          <p:nvPr/>
        </p:nvSpPr>
        <p:spPr>
          <a:xfrm>
            <a:off x="49567" y="72921"/>
            <a:ext cx="8464756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</a:lstStyle>
          <a:p>
            <a:pPr algn="just"/>
            <a:r>
              <a:rPr lang="en-US" altLang="ja-JP" sz="28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Python</a:t>
            </a:r>
            <a:r>
              <a:rPr lang="ja-JP" altLang="en-US" sz="28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を使用してデータクレンジングを行う必要性</a:t>
            </a:r>
            <a:endParaRPr lang="en-US" altLang="ja-JP" sz="280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348964-62D4-0C83-D571-3FADF29D8A9B}"/>
              </a:ext>
            </a:extLst>
          </p:cNvPr>
          <p:cNvSpPr txBox="1"/>
          <p:nvPr/>
        </p:nvSpPr>
        <p:spPr>
          <a:xfrm>
            <a:off x="668462" y="991056"/>
            <a:ext cx="101400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800" b="1" u="none" dirty="0"/>
              <a:t>データクレンジングとは</a:t>
            </a:r>
            <a:r>
              <a:rPr lang="ja-JP" altLang="en-US" sz="1800" u="none" dirty="0"/>
              <a:t>、データセットの特定の問題を修正し、データを分析や機械学習モデルのトレーニングに適した形式に整えるプロセスです。</a:t>
            </a:r>
            <a:endParaRPr lang="en-US" altLang="ja-JP" sz="1800" u="none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3139B44-A8DC-C54D-5553-30B1CF130838}"/>
              </a:ext>
            </a:extLst>
          </p:cNvPr>
          <p:cNvSpPr txBox="1"/>
          <p:nvPr/>
        </p:nvSpPr>
        <p:spPr>
          <a:xfrm>
            <a:off x="668462" y="1637387"/>
            <a:ext cx="10140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ja-JP" altLang="en-US" sz="1800" b="1" u="none" dirty="0"/>
              <a:t>データクレンジングは臨床研究や病院データ管理などの医療領域で非常に重要な手法です。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A8DA2E0-1D26-D52E-98EE-5244A9376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2682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A8E2C450-4B48-0541-1D02-74370B74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531699"/>
              </p:ext>
            </p:extLst>
          </p:nvPr>
        </p:nvGraphicFramePr>
        <p:xfrm>
          <a:off x="495300" y="2640084"/>
          <a:ext cx="5600700" cy="1016000"/>
        </p:xfrm>
        <a:graphic>
          <a:graphicData uri="http://schemas.openxmlformats.org/drawingml/2006/table">
            <a:tbl>
              <a:tblPr/>
              <a:tblGrid>
                <a:gridCol w="951960">
                  <a:extLst>
                    <a:ext uri="{9D8B030D-6E8A-4147-A177-3AD203B41FA5}">
                      <a16:colId xmlns:a16="http://schemas.microsoft.com/office/drawing/2014/main" val="2871233725"/>
                    </a:ext>
                  </a:extLst>
                </a:gridCol>
                <a:gridCol w="1002732">
                  <a:extLst>
                    <a:ext uri="{9D8B030D-6E8A-4147-A177-3AD203B41FA5}">
                      <a16:colId xmlns:a16="http://schemas.microsoft.com/office/drawing/2014/main" val="4066638590"/>
                    </a:ext>
                  </a:extLst>
                </a:gridCol>
                <a:gridCol w="647333">
                  <a:extLst>
                    <a:ext uri="{9D8B030D-6E8A-4147-A177-3AD203B41FA5}">
                      <a16:colId xmlns:a16="http://schemas.microsoft.com/office/drawing/2014/main" val="3707477164"/>
                    </a:ext>
                  </a:extLst>
                </a:gridCol>
                <a:gridCol w="1180431">
                  <a:extLst>
                    <a:ext uri="{9D8B030D-6E8A-4147-A177-3AD203B41FA5}">
                      <a16:colId xmlns:a16="http://schemas.microsoft.com/office/drawing/2014/main" val="3715685448"/>
                    </a:ext>
                  </a:extLst>
                </a:gridCol>
                <a:gridCol w="913882">
                  <a:extLst>
                    <a:ext uri="{9D8B030D-6E8A-4147-A177-3AD203B41FA5}">
                      <a16:colId xmlns:a16="http://schemas.microsoft.com/office/drawing/2014/main" val="773536725"/>
                    </a:ext>
                  </a:extLst>
                </a:gridCol>
                <a:gridCol w="904362">
                  <a:extLst>
                    <a:ext uri="{9D8B030D-6E8A-4147-A177-3AD203B41FA5}">
                      <a16:colId xmlns:a16="http://schemas.microsoft.com/office/drawing/2014/main" val="1529286393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B4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22-Dec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17044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B5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22-Dec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48482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B6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喪失歯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22-Dec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3895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B7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22-Dec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865840"/>
                  </a:ext>
                </a:extLst>
              </a:tr>
            </a:tbl>
          </a:graphicData>
        </a:graphic>
      </p:graphicFrame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6BF54D3-8C8F-B209-23BD-1E25CCD006BB}"/>
              </a:ext>
            </a:extLst>
          </p:cNvPr>
          <p:cNvSpPr txBox="1"/>
          <p:nvPr/>
        </p:nvSpPr>
        <p:spPr>
          <a:xfrm>
            <a:off x="1907172" y="3731604"/>
            <a:ext cx="302653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7B65863-B1FA-408E-EA39-C7EA3B716279}"/>
              </a:ext>
            </a:extLst>
          </p:cNvPr>
          <p:cNvSpPr txBox="1"/>
          <p:nvPr/>
        </p:nvSpPr>
        <p:spPr>
          <a:xfrm>
            <a:off x="1907172" y="6494025"/>
            <a:ext cx="302653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5BF02062-044B-9529-A407-CC45757C62CA}"/>
              </a:ext>
            </a:extLst>
          </p:cNvPr>
          <p:cNvSpPr/>
          <p:nvPr/>
        </p:nvSpPr>
        <p:spPr>
          <a:xfrm>
            <a:off x="3152129" y="5544121"/>
            <a:ext cx="1947409" cy="9208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6E3A7FAA-773C-71D5-B50D-60CE46235A2B}"/>
              </a:ext>
            </a:extLst>
          </p:cNvPr>
          <p:cNvSpPr/>
          <p:nvPr/>
        </p:nvSpPr>
        <p:spPr>
          <a:xfrm>
            <a:off x="3152129" y="1258582"/>
            <a:ext cx="1947409" cy="9775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70462DB-A6BB-8989-D873-EAFB6430748E}"/>
              </a:ext>
            </a:extLst>
          </p:cNvPr>
          <p:cNvSpPr/>
          <p:nvPr/>
        </p:nvSpPr>
        <p:spPr>
          <a:xfrm>
            <a:off x="3152129" y="2674293"/>
            <a:ext cx="1947409" cy="99533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3E82F9D-227C-45B5-5E41-6BBE8B12D763}"/>
              </a:ext>
            </a:extLst>
          </p:cNvPr>
          <p:cNvSpPr txBox="1"/>
          <p:nvPr/>
        </p:nvSpPr>
        <p:spPr>
          <a:xfrm>
            <a:off x="1907172" y="5138007"/>
            <a:ext cx="302653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9BBD60C-0109-5EBE-A587-4FE64D4BB3C8}"/>
              </a:ext>
            </a:extLst>
          </p:cNvPr>
          <p:cNvSpPr txBox="1"/>
          <p:nvPr/>
        </p:nvSpPr>
        <p:spPr>
          <a:xfrm>
            <a:off x="6096000" y="1553908"/>
            <a:ext cx="1047481" cy="36933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患者</a:t>
            </a:r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6BCE06B-BDFC-67E0-D200-9F91D788FB41}"/>
              </a:ext>
            </a:extLst>
          </p:cNvPr>
          <p:cNvSpPr txBox="1"/>
          <p:nvPr/>
        </p:nvSpPr>
        <p:spPr>
          <a:xfrm>
            <a:off x="6096000" y="2987292"/>
            <a:ext cx="1047481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患者</a:t>
            </a:r>
            <a:r>
              <a:rPr lang="en-US" altLang="ja-JP"/>
              <a:t>2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F89F504-F490-BC02-040E-6EEE8AEFC71F}"/>
              </a:ext>
            </a:extLst>
          </p:cNvPr>
          <p:cNvSpPr txBox="1"/>
          <p:nvPr/>
        </p:nvSpPr>
        <p:spPr>
          <a:xfrm>
            <a:off x="6096000" y="5803302"/>
            <a:ext cx="1047481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患者</a:t>
            </a:r>
            <a:r>
              <a:rPr kumimoji="1" lang="en-US" altLang="ja-JP"/>
              <a:t>4</a:t>
            </a:r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8EFA51F5-CF8F-3ADE-D21B-2EAC640FAC58}"/>
              </a:ext>
            </a:extLst>
          </p:cNvPr>
          <p:cNvSpPr/>
          <p:nvPr/>
        </p:nvSpPr>
        <p:spPr>
          <a:xfrm>
            <a:off x="3152130" y="4067844"/>
            <a:ext cx="1947408" cy="104335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4B7143B-5D96-930E-7185-82EAB402E6D7}"/>
              </a:ext>
            </a:extLst>
          </p:cNvPr>
          <p:cNvSpPr txBox="1"/>
          <p:nvPr/>
        </p:nvSpPr>
        <p:spPr>
          <a:xfrm>
            <a:off x="6096000" y="4383360"/>
            <a:ext cx="104748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患者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205036D-12A4-7765-EE2F-3A81EB333EDB}"/>
              </a:ext>
            </a:extLst>
          </p:cNvPr>
          <p:cNvSpPr txBox="1"/>
          <p:nvPr/>
        </p:nvSpPr>
        <p:spPr>
          <a:xfrm>
            <a:off x="25817" y="25421"/>
            <a:ext cx="8464756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</a:lstStyle>
          <a:p>
            <a:pPr algn="just"/>
            <a:r>
              <a:rPr lang="en-US" altLang="ja-JP" sz="28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Python</a:t>
            </a:r>
            <a:r>
              <a:rPr lang="ja-JP" altLang="en-US" sz="28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を使用してデータクレンジングを行う必要性</a:t>
            </a:r>
            <a:endParaRPr lang="en-US" altLang="ja-JP" sz="280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480F67F0-406A-D824-03EA-E94A142EA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960462"/>
              </p:ext>
            </p:extLst>
          </p:nvPr>
        </p:nvGraphicFramePr>
        <p:xfrm>
          <a:off x="495300" y="1239996"/>
          <a:ext cx="5600700" cy="1016000"/>
        </p:xfrm>
        <a:graphic>
          <a:graphicData uri="http://schemas.openxmlformats.org/drawingml/2006/table">
            <a:tbl>
              <a:tblPr/>
              <a:tblGrid>
                <a:gridCol w="951960">
                  <a:extLst>
                    <a:ext uri="{9D8B030D-6E8A-4147-A177-3AD203B41FA5}">
                      <a16:colId xmlns:a16="http://schemas.microsoft.com/office/drawing/2014/main" val="1862458840"/>
                    </a:ext>
                  </a:extLst>
                </a:gridCol>
                <a:gridCol w="1002732">
                  <a:extLst>
                    <a:ext uri="{9D8B030D-6E8A-4147-A177-3AD203B41FA5}">
                      <a16:colId xmlns:a16="http://schemas.microsoft.com/office/drawing/2014/main" val="2243533576"/>
                    </a:ext>
                  </a:extLst>
                </a:gridCol>
                <a:gridCol w="647333">
                  <a:extLst>
                    <a:ext uri="{9D8B030D-6E8A-4147-A177-3AD203B41FA5}">
                      <a16:colId xmlns:a16="http://schemas.microsoft.com/office/drawing/2014/main" val="3063908879"/>
                    </a:ext>
                  </a:extLst>
                </a:gridCol>
                <a:gridCol w="1180431">
                  <a:extLst>
                    <a:ext uri="{9D8B030D-6E8A-4147-A177-3AD203B41FA5}">
                      <a16:colId xmlns:a16="http://schemas.microsoft.com/office/drawing/2014/main" val="2184167529"/>
                    </a:ext>
                  </a:extLst>
                </a:gridCol>
                <a:gridCol w="913882">
                  <a:extLst>
                    <a:ext uri="{9D8B030D-6E8A-4147-A177-3AD203B41FA5}">
                      <a16:colId xmlns:a16="http://schemas.microsoft.com/office/drawing/2014/main" val="2720913687"/>
                    </a:ext>
                  </a:extLst>
                </a:gridCol>
                <a:gridCol w="904362">
                  <a:extLst>
                    <a:ext uri="{9D8B030D-6E8A-4147-A177-3AD203B41FA5}">
                      <a16:colId xmlns:a16="http://schemas.microsoft.com/office/drawing/2014/main" val="320895695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A6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20-Oct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08662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A7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20-Oct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10285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A8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20-Oct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12917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B1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20-Oct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845393"/>
                  </a:ext>
                </a:extLst>
              </a:tr>
            </a:tbl>
          </a:graphicData>
        </a:graphic>
      </p:graphicFrame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87678E59-1C94-8842-F3A0-5BC99EF85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673193"/>
              </p:ext>
            </p:extLst>
          </p:nvPr>
        </p:nvGraphicFramePr>
        <p:xfrm>
          <a:off x="495300" y="4060026"/>
          <a:ext cx="5600700" cy="1016000"/>
        </p:xfrm>
        <a:graphic>
          <a:graphicData uri="http://schemas.openxmlformats.org/drawingml/2006/table">
            <a:tbl>
              <a:tblPr/>
              <a:tblGrid>
                <a:gridCol w="951960">
                  <a:extLst>
                    <a:ext uri="{9D8B030D-6E8A-4147-A177-3AD203B41FA5}">
                      <a16:colId xmlns:a16="http://schemas.microsoft.com/office/drawing/2014/main" val="146732543"/>
                    </a:ext>
                  </a:extLst>
                </a:gridCol>
                <a:gridCol w="1002732">
                  <a:extLst>
                    <a:ext uri="{9D8B030D-6E8A-4147-A177-3AD203B41FA5}">
                      <a16:colId xmlns:a16="http://schemas.microsoft.com/office/drawing/2014/main" val="336122678"/>
                    </a:ext>
                  </a:extLst>
                </a:gridCol>
                <a:gridCol w="647333">
                  <a:extLst>
                    <a:ext uri="{9D8B030D-6E8A-4147-A177-3AD203B41FA5}">
                      <a16:colId xmlns:a16="http://schemas.microsoft.com/office/drawing/2014/main" val="3161211022"/>
                    </a:ext>
                  </a:extLst>
                </a:gridCol>
                <a:gridCol w="1180431">
                  <a:extLst>
                    <a:ext uri="{9D8B030D-6E8A-4147-A177-3AD203B41FA5}">
                      <a16:colId xmlns:a16="http://schemas.microsoft.com/office/drawing/2014/main" val="1980928463"/>
                    </a:ext>
                  </a:extLst>
                </a:gridCol>
                <a:gridCol w="913882">
                  <a:extLst>
                    <a:ext uri="{9D8B030D-6E8A-4147-A177-3AD203B41FA5}">
                      <a16:colId xmlns:a16="http://schemas.microsoft.com/office/drawing/2014/main" val="1877794976"/>
                    </a:ext>
                  </a:extLst>
                </a:gridCol>
                <a:gridCol w="904362">
                  <a:extLst>
                    <a:ext uri="{9D8B030D-6E8A-4147-A177-3AD203B41FA5}">
                      <a16:colId xmlns:a16="http://schemas.microsoft.com/office/drawing/2014/main" val="839014536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C2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Nov-46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18-May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59186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C3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喪失歯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Nov-46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18-May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29343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C4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Nov-46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18-May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9912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C5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Nov-46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18-May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73345"/>
                  </a:ext>
                </a:extLst>
              </a:tr>
            </a:tbl>
          </a:graphicData>
        </a:graphic>
      </p:graphicFrame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6196D421-74B1-5B3C-DED9-86AE58261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331655"/>
              </p:ext>
            </p:extLst>
          </p:nvPr>
        </p:nvGraphicFramePr>
        <p:xfrm>
          <a:off x="495300" y="5534599"/>
          <a:ext cx="5600700" cy="1016000"/>
        </p:xfrm>
        <a:graphic>
          <a:graphicData uri="http://schemas.openxmlformats.org/drawingml/2006/table">
            <a:tbl>
              <a:tblPr/>
              <a:tblGrid>
                <a:gridCol w="951960">
                  <a:extLst>
                    <a:ext uri="{9D8B030D-6E8A-4147-A177-3AD203B41FA5}">
                      <a16:colId xmlns:a16="http://schemas.microsoft.com/office/drawing/2014/main" val="1542841204"/>
                    </a:ext>
                  </a:extLst>
                </a:gridCol>
                <a:gridCol w="1002732">
                  <a:extLst>
                    <a:ext uri="{9D8B030D-6E8A-4147-A177-3AD203B41FA5}">
                      <a16:colId xmlns:a16="http://schemas.microsoft.com/office/drawing/2014/main" val="3312371559"/>
                    </a:ext>
                  </a:extLst>
                </a:gridCol>
                <a:gridCol w="647333">
                  <a:extLst>
                    <a:ext uri="{9D8B030D-6E8A-4147-A177-3AD203B41FA5}">
                      <a16:colId xmlns:a16="http://schemas.microsoft.com/office/drawing/2014/main" val="100464217"/>
                    </a:ext>
                  </a:extLst>
                </a:gridCol>
                <a:gridCol w="1180431">
                  <a:extLst>
                    <a:ext uri="{9D8B030D-6E8A-4147-A177-3AD203B41FA5}">
                      <a16:colId xmlns:a16="http://schemas.microsoft.com/office/drawing/2014/main" val="3012532039"/>
                    </a:ext>
                  </a:extLst>
                </a:gridCol>
                <a:gridCol w="913882">
                  <a:extLst>
                    <a:ext uri="{9D8B030D-6E8A-4147-A177-3AD203B41FA5}">
                      <a16:colId xmlns:a16="http://schemas.microsoft.com/office/drawing/2014/main" val="2881672089"/>
                    </a:ext>
                  </a:extLst>
                </a:gridCol>
                <a:gridCol w="904362">
                  <a:extLst>
                    <a:ext uri="{9D8B030D-6E8A-4147-A177-3AD203B41FA5}">
                      <a16:colId xmlns:a16="http://schemas.microsoft.com/office/drawing/2014/main" val="775351931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B7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喪失歯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pt_1413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21-Dec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29753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B8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pt_1413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21-Dec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46316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C1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pt_1413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21-Dec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9615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C2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pt_1413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21-Dec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61745"/>
                  </a:ext>
                </a:extLst>
              </a:tr>
            </a:tbl>
          </a:graphicData>
        </a:graphic>
      </p:graphicFrame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22EEDDD-1332-BAF3-B173-51CC0E25DA7D}"/>
              </a:ext>
            </a:extLst>
          </p:cNvPr>
          <p:cNvSpPr txBox="1"/>
          <p:nvPr/>
        </p:nvSpPr>
        <p:spPr>
          <a:xfrm>
            <a:off x="214508" y="5147128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45200-45302</a:t>
            </a:r>
            <a:r>
              <a:rPr kumimoji="1" lang="ja-JP" altLang="en-US"/>
              <a:t>行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A0D1859-7E0B-9F78-ABD5-B49E5D3004D6}"/>
              </a:ext>
            </a:extLst>
          </p:cNvPr>
          <p:cNvSpPr txBox="1"/>
          <p:nvPr/>
        </p:nvSpPr>
        <p:spPr>
          <a:xfrm>
            <a:off x="214508" y="3727741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3987</a:t>
            </a:r>
            <a:r>
              <a:rPr kumimoji="1" lang="en-US" altLang="ja-JP"/>
              <a:t>-3990</a:t>
            </a:r>
            <a:r>
              <a:rPr kumimoji="1" lang="ja-JP" altLang="en-US"/>
              <a:t>行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A026E3F-2089-A602-8BC0-9CBAD96651FE}"/>
              </a:ext>
            </a:extLst>
          </p:cNvPr>
          <p:cNvSpPr txBox="1"/>
          <p:nvPr/>
        </p:nvSpPr>
        <p:spPr>
          <a:xfrm>
            <a:off x="214508" y="2294419"/>
            <a:ext cx="169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45-48</a:t>
            </a:r>
            <a:r>
              <a:rPr kumimoji="1" lang="ja-JP" altLang="en-US"/>
              <a:t>行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E2A3CBA-0D7C-7AF0-B5F9-7D5C5427CF2F}"/>
              </a:ext>
            </a:extLst>
          </p:cNvPr>
          <p:cNvSpPr txBox="1"/>
          <p:nvPr/>
        </p:nvSpPr>
        <p:spPr>
          <a:xfrm>
            <a:off x="214508" y="796031"/>
            <a:ext cx="126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7</a:t>
            </a:r>
            <a:r>
              <a:rPr kumimoji="1" lang="en-US" altLang="ja-JP"/>
              <a:t>-10</a:t>
            </a:r>
            <a:r>
              <a:rPr kumimoji="1" lang="ja-JP" altLang="en-US"/>
              <a:t>行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A4D589-1704-1ED0-F9A5-9EC0BC4A478E}"/>
              </a:ext>
            </a:extLst>
          </p:cNvPr>
          <p:cNvSpPr txBox="1"/>
          <p:nvPr/>
        </p:nvSpPr>
        <p:spPr>
          <a:xfrm>
            <a:off x="1911927" y="901442"/>
            <a:ext cx="302653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9F7705A-163B-480C-6635-7685E0A106EE}"/>
              </a:ext>
            </a:extLst>
          </p:cNvPr>
          <p:cNvSpPr txBox="1"/>
          <p:nvPr/>
        </p:nvSpPr>
        <p:spPr>
          <a:xfrm>
            <a:off x="1911927" y="2304665"/>
            <a:ext cx="302653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EEA811F-1DB4-E334-9425-55DB7D556A0C}"/>
              </a:ext>
            </a:extLst>
          </p:cNvPr>
          <p:cNvSpPr txBox="1"/>
          <p:nvPr/>
        </p:nvSpPr>
        <p:spPr>
          <a:xfrm>
            <a:off x="7243664" y="1317977"/>
            <a:ext cx="4069105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b="1"/>
            </a:lvl1pPr>
          </a:lstStyle>
          <a:p>
            <a:pPr algn="just"/>
            <a:r>
              <a:rPr lang="ja-JP" altLang="en-US" dirty="0"/>
              <a:t>同じ患者が歯毎に複数行に記録されています。</a:t>
            </a:r>
            <a:endParaRPr lang="en-US" altLang="ja-JP" dirty="0"/>
          </a:p>
          <a:p>
            <a:pPr algn="just"/>
            <a:r>
              <a:rPr lang="ja-JP" altLang="en-US" dirty="0"/>
              <a:t>何人いますか？</a:t>
            </a:r>
            <a:endParaRPr lang="en-US" altLang="ja-JP" dirty="0"/>
          </a:p>
          <a:p>
            <a:pPr algn="just"/>
            <a:r>
              <a:rPr lang="ja-JP" altLang="en-US" dirty="0"/>
              <a:t>→人数の集計が必要です。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20B83CB-D03F-9C1E-A0CA-2E7B2FD4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5220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A8E2C450-4B48-0541-1D02-74370B74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458730"/>
              </p:ext>
            </p:extLst>
          </p:nvPr>
        </p:nvGraphicFramePr>
        <p:xfrm>
          <a:off x="495300" y="2640084"/>
          <a:ext cx="5600700" cy="1016000"/>
        </p:xfrm>
        <a:graphic>
          <a:graphicData uri="http://schemas.openxmlformats.org/drawingml/2006/table">
            <a:tbl>
              <a:tblPr/>
              <a:tblGrid>
                <a:gridCol w="951960">
                  <a:extLst>
                    <a:ext uri="{9D8B030D-6E8A-4147-A177-3AD203B41FA5}">
                      <a16:colId xmlns:a16="http://schemas.microsoft.com/office/drawing/2014/main" val="2871233725"/>
                    </a:ext>
                  </a:extLst>
                </a:gridCol>
                <a:gridCol w="1002732">
                  <a:extLst>
                    <a:ext uri="{9D8B030D-6E8A-4147-A177-3AD203B41FA5}">
                      <a16:colId xmlns:a16="http://schemas.microsoft.com/office/drawing/2014/main" val="4066638590"/>
                    </a:ext>
                  </a:extLst>
                </a:gridCol>
                <a:gridCol w="647333">
                  <a:extLst>
                    <a:ext uri="{9D8B030D-6E8A-4147-A177-3AD203B41FA5}">
                      <a16:colId xmlns:a16="http://schemas.microsoft.com/office/drawing/2014/main" val="3707477164"/>
                    </a:ext>
                  </a:extLst>
                </a:gridCol>
                <a:gridCol w="1180431">
                  <a:extLst>
                    <a:ext uri="{9D8B030D-6E8A-4147-A177-3AD203B41FA5}">
                      <a16:colId xmlns:a16="http://schemas.microsoft.com/office/drawing/2014/main" val="3715685448"/>
                    </a:ext>
                  </a:extLst>
                </a:gridCol>
                <a:gridCol w="913882">
                  <a:extLst>
                    <a:ext uri="{9D8B030D-6E8A-4147-A177-3AD203B41FA5}">
                      <a16:colId xmlns:a16="http://schemas.microsoft.com/office/drawing/2014/main" val="773536725"/>
                    </a:ext>
                  </a:extLst>
                </a:gridCol>
                <a:gridCol w="904362">
                  <a:extLst>
                    <a:ext uri="{9D8B030D-6E8A-4147-A177-3AD203B41FA5}">
                      <a16:colId xmlns:a16="http://schemas.microsoft.com/office/drawing/2014/main" val="1529286393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B4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22-Dec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17044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B5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22-Dec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48482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B6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喪失歯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22-Dec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3895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B7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22-Dec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865840"/>
                  </a:ext>
                </a:extLst>
              </a:tr>
            </a:tbl>
          </a:graphicData>
        </a:graphic>
      </p:graphicFrame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6BF54D3-8C8F-B209-23BD-1E25CCD006BB}"/>
              </a:ext>
            </a:extLst>
          </p:cNvPr>
          <p:cNvSpPr txBox="1"/>
          <p:nvPr/>
        </p:nvSpPr>
        <p:spPr>
          <a:xfrm>
            <a:off x="1907172" y="3731604"/>
            <a:ext cx="302653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7B65863-B1FA-408E-EA39-C7EA3B716279}"/>
              </a:ext>
            </a:extLst>
          </p:cNvPr>
          <p:cNvSpPr txBox="1"/>
          <p:nvPr/>
        </p:nvSpPr>
        <p:spPr>
          <a:xfrm>
            <a:off x="1907172" y="6494025"/>
            <a:ext cx="302653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5BF02062-044B-9529-A407-CC45757C62CA}"/>
              </a:ext>
            </a:extLst>
          </p:cNvPr>
          <p:cNvSpPr/>
          <p:nvPr/>
        </p:nvSpPr>
        <p:spPr>
          <a:xfrm>
            <a:off x="3152129" y="5544121"/>
            <a:ext cx="1947409" cy="9208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6E3A7FAA-773C-71D5-B50D-60CE46235A2B}"/>
              </a:ext>
            </a:extLst>
          </p:cNvPr>
          <p:cNvSpPr/>
          <p:nvPr/>
        </p:nvSpPr>
        <p:spPr>
          <a:xfrm>
            <a:off x="3152129" y="1258582"/>
            <a:ext cx="1947409" cy="9775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3E82F9D-227C-45B5-5E41-6BBE8B12D763}"/>
              </a:ext>
            </a:extLst>
          </p:cNvPr>
          <p:cNvSpPr txBox="1"/>
          <p:nvPr/>
        </p:nvSpPr>
        <p:spPr>
          <a:xfrm>
            <a:off x="1907172" y="5138007"/>
            <a:ext cx="302653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9BBD60C-0109-5EBE-A587-4FE64D4BB3C8}"/>
              </a:ext>
            </a:extLst>
          </p:cNvPr>
          <p:cNvSpPr txBox="1"/>
          <p:nvPr/>
        </p:nvSpPr>
        <p:spPr>
          <a:xfrm>
            <a:off x="6096000" y="1553908"/>
            <a:ext cx="1047481" cy="36933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患者</a:t>
            </a:r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6BCE06B-BDFC-67E0-D200-9F91D788FB41}"/>
              </a:ext>
            </a:extLst>
          </p:cNvPr>
          <p:cNvSpPr txBox="1"/>
          <p:nvPr/>
        </p:nvSpPr>
        <p:spPr>
          <a:xfrm>
            <a:off x="6096000" y="2987292"/>
            <a:ext cx="1047481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患者</a:t>
            </a:r>
            <a:r>
              <a:rPr lang="en-US" altLang="ja-JP"/>
              <a:t>2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F89F504-F490-BC02-040E-6EEE8AEFC71F}"/>
              </a:ext>
            </a:extLst>
          </p:cNvPr>
          <p:cNvSpPr txBox="1"/>
          <p:nvPr/>
        </p:nvSpPr>
        <p:spPr>
          <a:xfrm>
            <a:off x="6096000" y="5803302"/>
            <a:ext cx="1047481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患者</a:t>
            </a:r>
            <a:r>
              <a:rPr kumimoji="1" lang="en-US" altLang="ja-JP"/>
              <a:t>4</a:t>
            </a:r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8EFA51F5-CF8F-3ADE-D21B-2EAC640FAC58}"/>
              </a:ext>
            </a:extLst>
          </p:cNvPr>
          <p:cNvSpPr/>
          <p:nvPr/>
        </p:nvSpPr>
        <p:spPr>
          <a:xfrm>
            <a:off x="3152130" y="4067844"/>
            <a:ext cx="1947408" cy="104335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4B7143B-5D96-930E-7185-82EAB402E6D7}"/>
              </a:ext>
            </a:extLst>
          </p:cNvPr>
          <p:cNvSpPr txBox="1"/>
          <p:nvPr/>
        </p:nvSpPr>
        <p:spPr>
          <a:xfrm>
            <a:off x="6096000" y="4383360"/>
            <a:ext cx="104748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患者</a:t>
            </a:r>
            <a:r>
              <a:rPr kumimoji="1" lang="en-US" altLang="ja-JP"/>
              <a:t>3</a:t>
            </a:r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205036D-12A4-7765-EE2F-3A81EB333EDB}"/>
              </a:ext>
            </a:extLst>
          </p:cNvPr>
          <p:cNvSpPr txBox="1"/>
          <p:nvPr/>
        </p:nvSpPr>
        <p:spPr>
          <a:xfrm>
            <a:off x="25817" y="25421"/>
            <a:ext cx="8464756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</a:lstStyle>
          <a:p>
            <a:pPr algn="just"/>
            <a:r>
              <a:rPr lang="en-US" altLang="ja-JP" sz="28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Python</a:t>
            </a:r>
            <a:r>
              <a:rPr lang="ja-JP" altLang="en-US" sz="28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を使用してデータクレンジングを行う必要性</a:t>
            </a:r>
            <a:endParaRPr lang="en-US" altLang="ja-JP" sz="280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480F67F0-406A-D824-03EA-E94A142EA542}"/>
              </a:ext>
            </a:extLst>
          </p:cNvPr>
          <p:cNvGraphicFramePr>
            <a:graphicFrameLocks noGrp="1"/>
          </p:cNvGraphicFramePr>
          <p:nvPr/>
        </p:nvGraphicFramePr>
        <p:xfrm>
          <a:off x="495300" y="1239996"/>
          <a:ext cx="5600700" cy="1016000"/>
        </p:xfrm>
        <a:graphic>
          <a:graphicData uri="http://schemas.openxmlformats.org/drawingml/2006/table">
            <a:tbl>
              <a:tblPr/>
              <a:tblGrid>
                <a:gridCol w="951960">
                  <a:extLst>
                    <a:ext uri="{9D8B030D-6E8A-4147-A177-3AD203B41FA5}">
                      <a16:colId xmlns:a16="http://schemas.microsoft.com/office/drawing/2014/main" val="1862458840"/>
                    </a:ext>
                  </a:extLst>
                </a:gridCol>
                <a:gridCol w="1002732">
                  <a:extLst>
                    <a:ext uri="{9D8B030D-6E8A-4147-A177-3AD203B41FA5}">
                      <a16:colId xmlns:a16="http://schemas.microsoft.com/office/drawing/2014/main" val="2243533576"/>
                    </a:ext>
                  </a:extLst>
                </a:gridCol>
                <a:gridCol w="647333">
                  <a:extLst>
                    <a:ext uri="{9D8B030D-6E8A-4147-A177-3AD203B41FA5}">
                      <a16:colId xmlns:a16="http://schemas.microsoft.com/office/drawing/2014/main" val="3063908879"/>
                    </a:ext>
                  </a:extLst>
                </a:gridCol>
                <a:gridCol w="1180431">
                  <a:extLst>
                    <a:ext uri="{9D8B030D-6E8A-4147-A177-3AD203B41FA5}">
                      <a16:colId xmlns:a16="http://schemas.microsoft.com/office/drawing/2014/main" val="2184167529"/>
                    </a:ext>
                  </a:extLst>
                </a:gridCol>
                <a:gridCol w="913882">
                  <a:extLst>
                    <a:ext uri="{9D8B030D-6E8A-4147-A177-3AD203B41FA5}">
                      <a16:colId xmlns:a16="http://schemas.microsoft.com/office/drawing/2014/main" val="2720913687"/>
                    </a:ext>
                  </a:extLst>
                </a:gridCol>
                <a:gridCol w="904362">
                  <a:extLst>
                    <a:ext uri="{9D8B030D-6E8A-4147-A177-3AD203B41FA5}">
                      <a16:colId xmlns:a16="http://schemas.microsoft.com/office/drawing/2014/main" val="320895695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A6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20-Oct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08662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A7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20-Oct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10285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A8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20-Oct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12917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B1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20-Oct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845393"/>
                  </a:ext>
                </a:extLst>
              </a:tr>
            </a:tbl>
          </a:graphicData>
        </a:graphic>
      </p:graphicFrame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87678E59-1C94-8842-F3A0-5BC99EF8589A}"/>
              </a:ext>
            </a:extLst>
          </p:cNvPr>
          <p:cNvGraphicFramePr>
            <a:graphicFrameLocks noGrp="1"/>
          </p:cNvGraphicFramePr>
          <p:nvPr/>
        </p:nvGraphicFramePr>
        <p:xfrm>
          <a:off x="495300" y="4060026"/>
          <a:ext cx="5600700" cy="1016000"/>
        </p:xfrm>
        <a:graphic>
          <a:graphicData uri="http://schemas.openxmlformats.org/drawingml/2006/table">
            <a:tbl>
              <a:tblPr/>
              <a:tblGrid>
                <a:gridCol w="951960">
                  <a:extLst>
                    <a:ext uri="{9D8B030D-6E8A-4147-A177-3AD203B41FA5}">
                      <a16:colId xmlns:a16="http://schemas.microsoft.com/office/drawing/2014/main" val="146732543"/>
                    </a:ext>
                  </a:extLst>
                </a:gridCol>
                <a:gridCol w="1002732">
                  <a:extLst>
                    <a:ext uri="{9D8B030D-6E8A-4147-A177-3AD203B41FA5}">
                      <a16:colId xmlns:a16="http://schemas.microsoft.com/office/drawing/2014/main" val="336122678"/>
                    </a:ext>
                  </a:extLst>
                </a:gridCol>
                <a:gridCol w="647333">
                  <a:extLst>
                    <a:ext uri="{9D8B030D-6E8A-4147-A177-3AD203B41FA5}">
                      <a16:colId xmlns:a16="http://schemas.microsoft.com/office/drawing/2014/main" val="3161211022"/>
                    </a:ext>
                  </a:extLst>
                </a:gridCol>
                <a:gridCol w="1180431">
                  <a:extLst>
                    <a:ext uri="{9D8B030D-6E8A-4147-A177-3AD203B41FA5}">
                      <a16:colId xmlns:a16="http://schemas.microsoft.com/office/drawing/2014/main" val="1980928463"/>
                    </a:ext>
                  </a:extLst>
                </a:gridCol>
                <a:gridCol w="913882">
                  <a:extLst>
                    <a:ext uri="{9D8B030D-6E8A-4147-A177-3AD203B41FA5}">
                      <a16:colId xmlns:a16="http://schemas.microsoft.com/office/drawing/2014/main" val="1877794976"/>
                    </a:ext>
                  </a:extLst>
                </a:gridCol>
                <a:gridCol w="904362">
                  <a:extLst>
                    <a:ext uri="{9D8B030D-6E8A-4147-A177-3AD203B41FA5}">
                      <a16:colId xmlns:a16="http://schemas.microsoft.com/office/drawing/2014/main" val="839014536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C2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Nov-46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18-May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59186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C3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喪失歯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Nov-46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18-May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29343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C4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Nov-46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18-May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9912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C5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Nov-46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18-May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73345"/>
                  </a:ext>
                </a:extLst>
              </a:tr>
            </a:tbl>
          </a:graphicData>
        </a:graphic>
      </p:graphicFrame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6196D421-74B1-5B3C-DED9-86AE58261712}"/>
              </a:ext>
            </a:extLst>
          </p:cNvPr>
          <p:cNvGraphicFramePr>
            <a:graphicFrameLocks noGrp="1"/>
          </p:cNvGraphicFramePr>
          <p:nvPr/>
        </p:nvGraphicFramePr>
        <p:xfrm>
          <a:off x="495300" y="5534599"/>
          <a:ext cx="5600700" cy="1016000"/>
        </p:xfrm>
        <a:graphic>
          <a:graphicData uri="http://schemas.openxmlformats.org/drawingml/2006/table">
            <a:tbl>
              <a:tblPr/>
              <a:tblGrid>
                <a:gridCol w="951960">
                  <a:extLst>
                    <a:ext uri="{9D8B030D-6E8A-4147-A177-3AD203B41FA5}">
                      <a16:colId xmlns:a16="http://schemas.microsoft.com/office/drawing/2014/main" val="1542841204"/>
                    </a:ext>
                  </a:extLst>
                </a:gridCol>
                <a:gridCol w="1002732">
                  <a:extLst>
                    <a:ext uri="{9D8B030D-6E8A-4147-A177-3AD203B41FA5}">
                      <a16:colId xmlns:a16="http://schemas.microsoft.com/office/drawing/2014/main" val="3312371559"/>
                    </a:ext>
                  </a:extLst>
                </a:gridCol>
                <a:gridCol w="647333">
                  <a:extLst>
                    <a:ext uri="{9D8B030D-6E8A-4147-A177-3AD203B41FA5}">
                      <a16:colId xmlns:a16="http://schemas.microsoft.com/office/drawing/2014/main" val="100464217"/>
                    </a:ext>
                  </a:extLst>
                </a:gridCol>
                <a:gridCol w="1180431">
                  <a:extLst>
                    <a:ext uri="{9D8B030D-6E8A-4147-A177-3AD203B41FA5}">
                      <a16:colId xmlns:a16="http://schemas.microsoft.com/office/drawing/2014/main" val="3012532039"/>
                    </a:ext>
                  </a:extLst>
                </a:gridCol>
                <a:gridCol w="913882">
                  <a:extLst>
                    <a:ext uri="{9D8B030D-6E8A-4147-A177-3AD203B41FA5}">
                      <a16:colId xmlns:a16="http://schemas.microsoft.com/office/drawing/2014/main" val="2881672089"/>
                    </a:ext>
                  </a:extLst>
                </a:gridCol>
                <a:gridCol w="904362">
                  <a:extLst>
                    <a:ext uri="{9D8B030D-6E8A-4147-A177-3AD203B41FA5}">
                      <a16:colId xmlns:a16="http://schemas.microsoft.com/office/drawing/2014/main" val="775351931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B7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喪失歯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pt_1413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21-Dec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29753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B8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pt_1413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21-Dec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46316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C1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pt_1413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21-Dec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9615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C2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pt_1413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21-Dec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61745"/>
                  </a:ext>
                </a:extLst>
              </a:tr>
            </a:tbl>
          </a:graphicData>
        </a:graphic>
      </p:graphicFrame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22EEDDD-1332-BAF3-B173-51CC0E25DA7D}"/>
              </a:ext>
            </a:extLst>
          </p:cNvPr>
          <p:cNvSpPr txBox="1"/>
          <p:nvPr/>
        </p:nvSpPr>
        <p:spPr>
          <a:xfrm>
            <a:off x="214508" y="5147128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45200-45302</a:t>
            </a:r>
            <a:r>
              <a:rPr kumimoji="1" lang="ja-JP" altLang="en-US"/>
              <a:t>行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A0D1859-7E0B-9F78-ABD5-B49E5D3004D6}"/>
              </a:ext>
            </a:extLst>
          </p:cNvPr>
          <p:cNvSpPr txBox="1"/>
          <p:nvPr/>
        </p:nvSpPr>
        <p:spPr>
          <a:xfrm>
            <a:off x="214508" y="3727741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3987</a:t>
            </a:r>
            <a:r>
              <a:rPr kumimoji="1" lang="en-US" altLang="ja-JP"/>
              <a:t>-3990</a:t>
            </a:r>
            <a:r>
              <a:rPr kumimoji="1" lang="ja-JP" altLang="en-US"/>
              <a:t>行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A026E3F-2089-A602-8BC0-9CBAD96651FE}"/>
              </a:ext>
            </a:extLst>
          </p:cNvPr>
          <p:cNvSpPr txBox="1"/>
          <p:nvPr/>
        </p:nvSpPr>
        <p:spPr>
          <a:xfrm>
            <a:off x="214508" y="2294419"/>
            <a:ext cx="169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45-48</a:t>
            </a:r>
            <a:r>
              <a:rPr kumimoji="1" lang="ja-JP" altLang="en-US"/>
              <a:t>行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E2A3CBA-0D7C-7AF0-B5F9-7D5C5427CF2F}"/>
              </a:ext>
            </a:extLst>
          </p:cNvPr>
          <p:cNvSpPr txBox="1"/>
          <p:nvPr/>
        </p:nvSpPr>
        <p:spPr>
          <a:xfrm>
            <a:off x="214508" y="796031"/>
            <a:ext cx="126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7</a:t>
            </a:r>
            <a:r>
              <a:rPr kumimoji="1" lang="en-US" altLang="ja-JP"/>
              <a:t>-10</a:t>
            </a:r>
            <a:r>
              <a:rPr kumimoji="1" lang="ja-JP" altLang="en-US"/>
              <a:t>行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A4D589-1704-1ED0-F9A5-9EC0BC4A478E}"/>
              </a:ext>
            </a:extLst>
          </p:cNvPr>
          <p:cNvSpPr txBox="1"/>
          <p:nvPr/>
        </p:nvSpPr>
        <p:spPr>
          <a:xfrm>
            <a:off x="1911927" y="901442"/>
            <a:ext cx="302653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9F7705A-163B-480C-6635-7685E0A106EE}"/>
              </a:ext>
            </a:extLst>
          </p:cNvPr>
          <p:cNvSpPr txBox="1"/>
          <p:nvPr/>
        </p:nvSpPr>
        <p:spPr>
          <a:xfrm>
            <a:off x="1911927" y="2304665"/>
            <a:ext cx="302653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EEA811F-1DB4-E334-9425-55DB7D556A0C}"/>
              </a:ext>
            </a:extLst>
          </p:cNvPr>
          <p:cNvSpPr txBox="1"/>
          <p:nvPr/>
        </p:nvSpPr>
        <p:spPr>
          <a:xfrm>
            <a:off x="7349173" y="1415408"/>
            <a:ext cx="320159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b="1"/>
            </a:lvl1pPr>
          </a:lstStyle>
          <a:p>
            <a:pPr algn="just"/>
            <a:r>
              <a:rPr lang="ja-JP" altLang="en-US"/>
              <a:t>患者が何人いますか？</a:t>
            </a:r>
            <a:endParaRPr lang="en-US" altLang="ja-JP"/>
          </a:p>
          <a:p>
            <a:pPr algn="just"/>
            <a:r>
              <a:rPr lang="ja-JP" altLang="en-US"/>
              <a:t>→人数の集計が必要です。</a:t>
            </a:r>
          </a:p>
        </p:txBody>
      </p:sp>
      <p:sp>
        <p:nvSpPr>
          <p:cNvPr id="4" name="四角形: 角を丸くする 22">
            <a:extLst>
              <a:ext uri="{FF2B5EF4-FFF2-40B4-BE49-F238E27FC236}">
                <a16:creationId xmlns:a16="http://schemas.microsoft.com/office/drawing/2014/main" id="{319442B0-13BA-0207-63E5-09CA27962817}"/>
              </a:ext>
            </a:extLst>
          </p:cNvPr>
          <p:cNvSpPr/>
          <p:nvPr/>
        </p:nvSpPr>
        <p:spPr>
          <a:xfrm>
            <a:off x="811097" y="2674704"/>
            <a:ext cx="1697419" cy="21450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24">
            <a:extLst>
              <a:ext uri="{FF2B5EF4-FFF2-40B4-BE49-F238E27FC236}">
                <a16:creationId xmlns:a16="http://schemas.microsoft.com/office/drawing/2014/main" id="{C7141BED-1B57-5167-D705-E2724CB1289E}"/>
              </a:ext>
            </a:extLst>
          </p:cNvPr>
          <p:cNvSpPr/>
          <p:nvPr/>
        </p:nvSpPr>
        <p:spPr>
          <a:xfrm>
            <a:off x="811097" y="2929107"/>
            <a:ext cx="1697419" cy="21450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25">
            <a:extLst>
              <a:ext uri="{FF2B5EF4-FFF2-40B4-BE49-F238E27FC236}">
                <a16:creationId xmlns:a16="http://schemas.microsoft.com/office/drawing/2014/main" id="{8264317A-C9C3-118E-AD37-36A0E57BA9B5}"/>
              </a:ext>
            </a:extLst>
          </p:cNvPr>
          <p:cNvSpPr/>
          <p:nvPr/>
        </p:nvSpPr>
        <p:spPr>
          <a:xfrm>
            <a:off x="811097" y="3178761"/>
            <a:ext cx="1697419" cy="2062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44">
            <a:extLst>
              <a:ext uri="{FF2B5EF4-FFF2-40B4-BE49-F238E27FC236}">
                <a16:creationId xmlns:a16="http://schemas.microsoft.com/office/drawing/2014/main" id="{E6FFCD94-D2C8-2F33-8190-CDE2FC6FAFE2}"/>
              </a:ext>
            </a:extLst>
          </p:cNvPr>
          <p:cNvSpPr/>
          <p:nvPr/>
        </p:nvSpPr>
        <p:spPr>
          <a:xfrm>
            <a:off x="811097" y="3450500"/>
            <a:ext cx="1697419" cy="1681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3CD8C56-1949-68BC-0454-C086B678A3F1}"/>
              </a:ext>
            </a:extLst>
          </p:cNvPr>
          <p:cNvSpPr txBox="1"/>
          <p:nvPr/>
        </p:nvSpPr>
        <p:spPr>
          <a:xfrm>
            <a:off x="2293821" y="2623396"/>
            <a:ext cx="793464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>
                <a:highlight>
                  <a:srgbClr val="00FF00"/>
                </a:highlight>
              </a:rPr>
              <a:t>歯あり</a:t>
            </a:r>
          </a:p>
          <a:p>
            <a:pPr algn="ctr"/>
            <a:r>
              <a:rPr kumimoji="1" lang="ja-JP" altLang="en-US" sz="1600">
                <a:highlight>
                  <a:srgbClr val="00FF00"/>
                </a:highlight>
              </a:rPr>
              <a:t>歯あり</a:t>
            </a:r>
          </a:p>
          <a:p>
            <a:pPr algn="ctr"/>
            <a:r>
              <a:rPr lang="ja-JP" altLang="en-US" sz="1600">
                <a:highlight>
                  <a:srgbClr val="FF00FF"/>
                </a:highlight>
              </a:rPr>
              <a:t>歯なし</a:t>
            </a:r>
          </a:p>
          <a:p>
            <a:pPr algn="ctr"/>
            <a:r>
              <a:rPr kumimoji="1" lang="ja-JP" altLang="en-US" sz="1600">
                <a:highlight>
                  <a:srgbClr val="00FF00"/>
                </a:highlight>
              </a:rPr>
              <a:t>歯あり</a:t>
            </a:r>
          </a:p>
        </p:txBody>
      </p:sp>
      <p:sp>
        <p:nvSpPr>
          <p:cNvPr id="22" name="四角形: 角を丸くする 15">
            <a:extLst>
              <a:ext uri="{FF2B5EF4-FFF2-40B4-BE49-F238E27FC236}">
                <a16:creationId xmlns:a16="http://schemas.microsoft.com/office/drawing/2014/main" id="{B5718F0D-E0C7-0A2A-CC40-AC4584964791}"/>
              </a:ext>
            </a:extLst>
          </p:cNvPr>
          <p:cNvSpPr/>
          <p:nvPr/>
        </p:nvSpPr>
        <p:spPr>
          <a:xfrm>
            <a:off x="3152129" y="2674293"/>
            <a:ext cx="1947409" cy="99533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6E89798-48B4-EDAC-2220-5D3449ADE45D}"/>
              </a:ext>
            </a:extLst>
          </p:cNvPr>
          <p:cNvSpPr txBox="1"/>
          <p:nvPr/>
        </p:nvSpPr>
        <p:spPr>
          <a:xfrm>
            <a:off x="3170805" y="2710293"/>
            <a:ext cx="2957617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b="1"/>
            </a:lvl1pPr>
          </a:lstStyle>
          <a:p>
            <a:pPr algn="just"/>
            <a:r>
              <a:rPr lang="ja-JP" altLang="en-US"/>
              <a:t>一人の患者さんが複数の</a:t>
            </a:r>
            <a:endParaRPr lang="en-US" altLang="ja-JP"/>
          </a:p>
          <a:p>
            <a:pPr algn="just"/>
            <a:r>
              <a:rPr lang="ja-JP" altLang="en-US"/>
              <a:t>歯の情報を持っています。</a:t>
            </a:r>
            <a:endParaRPr lang="en-US" altLang="ja-JP"/>
          </a:p>
          <a:p>
            <a:pPr algn="just"/>
            <a:r>
              <a:rPr lang="ja-JP" altLang="en-US"/>
              <a:t>→歯の数の集計が必要です。</a:t>
            </a:r>
          </a:p>
        </p:txBody>
      </p:sp>
      <p:sp>
        <p:nvSpPr>
          <p:cNvPr id="16" name="スライド番号プレースホルダー 15">
            <a:extLst>
              <a:ext uri="{FF2B5EF4-FFF2-40B4-BE49-F238E27FC236}">
                <a16:creationId xmlns:a16="http://schemas.microsoft.com/office/drawing/2014/main" id="{2F36573E-98C8-73ED-CEC5-A9D89249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4139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A8E2C450-4B48-0541-1D02-74370B7464A3}"/>
              </a:ext>
            </a:extLst>
          </p:cNvPr>
          <p:cNvGraphicFramePr>
            <a:graphicFrameLocks noGrp="1"/>
          </p:cNvGraphicFramePr>
          <p:nvPr/>
        </p:nvGraphicFramePr>
        <p:xfrm>
          <a:off x="495300" y="2640084"/>
          <a:ext cx="5600700" cy="1016000"/>
        </p:xfrm>
        <a:graphic>
          <a:graphicData uri="http://schemas.openxmlformats.org/drawingml/2006/table">
            <a:tbl>
              <a:tblPr/>
              <a:tblGrid>
                <a:gridCol w="951960">
                  <a:extLst>
                    <a:ext uri="{9D8B030D-6E8A-4147-A177-3AD203B41FA5}">
                      <a16:colId xmlns:a16="http://schemas.microsoft.com/office/drawing/2014/main" val="2871233725"/>
                    </a:ext>
                  </a:extLst>
                </a:gridCol>
                <a:gridCol w="1002732">
                  <a:extLst>
                    <a:ext uri="{9D8B030D-6E8A-4147-A177-3AD203B41FA5}">
                      <a16:colId xmlns:a16="http://schemas.microsoft.com/office/drawing/2014/main" val="4066638590"/>
                    </a:ext>
                  </a:extLst>
                </a:gridCol>
                <a:gridCol w="647333">
                  <a:extLst>
                    <a:ext uri="{9D8B030D-6E8A-4147-A177-3AD203B41FA5}">
                      <a16:colId xmlns:a16="http://schemas.microsoft.com/office/drawing/2014/main" val="3707477164"/>
                    </a:ext>
                  </a:extLst>
                </a:gridCol>
                <a:gridCol w="1180431">
                  <a:extLst>
                    <a:ext uri="{9D8B030D-6E8A-4147-A177-3AD203B41FA5}">
                      <a16:colId xmlns:a16="http://schemas.microsoft.com/office/drawing/2014/main" val="3715685448"/>
                    </a:ext>
                  </a:extLst>
                </a:gridCol>
                <a:gridCol w="913882">
                  <a:extLst>
                    <a:ext uri="{9D8B030D-6E8A-4147-A177-3AD203B41FA5}">
                      <a16:colId xmlns:a16="http://schemas.microsoft.com/office/drawing/2014/main" val="773536725"/>
                    </a:ext>
                  </a:extLst>
                </a:gridCol>
                <a:gridCol w="904362">
                  <a:extLst>
                    <a:ext uri="{9D8B030D-6E8A-4147-A177-3AD203B41FA5}">
                      <a16:colId xmlns:a16="http://schemas.microsoft.com/office/drawing/2014/main" val="1529286393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B4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22-Dec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17044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B5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22-Dec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48482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B6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喪失歯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22-Dec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3895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B7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22-Dec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865840"/>
                  </a:ext>
                </a:extLst>
              </a:tr>
            </a:tbl>
          </a:graphicData>
        </a:graphic>
      </p:graphicFrame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6BF54D3-8C8F-B209-23BD-1E25CCD006BB}"/>
              </a:ext>
            </a:extLst>
          </p:cNvPr>
          <p:cNvSpPr txBox="1"/>
          <p:nvPr/>
        </p:nvSpPr>
        <p:spPr>
          <a:xfrm>
            <a:off x="1907172" y="3731604"/>
            <a:ext cx="302653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7B65863-B1FA-408E-EA39-C7EA3B716279}"/>
              </a:ext>
            </a:extLst>
          </p:cNvPr>
          <p:cNvSpPr txBox="1"/>
          <p:nvPr/>
        </p:nvSpPr>
        <p:spPr>
          <a:xfrm>
            <a:off x="1907172" y="6494025"/>
            <a:ext cx="302653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5BF02062-044B-9529-A407-CC45757C62CA}"/>
              </a:ext>
            </a:extLst>
          </p:cNvPr>
          <p:cNvSpPr/>
          <p:nvPr/>
        </p:nvSpPr>
        <p:spPr>
          <a:xfrm>
            <a:off x="3152129" y="5544121"/>
            <a:ext cx="1947409" cy="9208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6E3A7FAA-773C-71D5-B50D-60CE46235A2B}"/>
              </a:ext>
            </a:extLst>
          </p:cNvPr>
          <p:cNvSpPr/>
          <p:nvPr/>
        </p:nvSpPr>
        <p:spPr>
          <a:xfrm>
            <a:off x="3152129" y="1258582"/>
            <a:ext cx="1947409" cy="9775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3E82F9D-227C-45B5-5E41-6BBE8B12D763}"/>
              </a:ext>
            </a:extLst>
          </p:cNvPr>
          <p:cNvSpPr txBox="1"/>
          <p:nvPr/>
        </p:nvSpPr>
        <p:spPr>
          <a:xfrm>
            <a:off x="1907172" y="5138007"/>
            <a:ext cx="302653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9BBD60C-0109-5EBE-A587-4FE64D4BB3C8}"/>
              </a:ext>
            </a:extLst>
          </p:cNvPr>
          <p:cNvSpPr txBox="1"/>
          <p:nvPr/>
        </p:nvSpPr>
        <p:spPr>
          <a:xfrm>
            <a:off x="6308274" y="1553908"/>
            <a:ext cx="1047481" cy="36933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患者</a:t>
            </a:r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6BCE06B-BDFC-67E0-D200-9F91D788FB41}"/>
              </a:ext>
            </a:extLst>
          </p:cNvPr>
          <p:cNvSpPr txBox="1"/>
          <p:nvPr/>
        </p:nvSpPr>
        <p:spPr>
          <a:xfrm>
            <a:off x="6308274" y="2987292"/>
            <a:ext cx="1047481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患者</a:t>
            </a:r>
            <a:r>
              <a:rPr lang="en-US" altLang="ja-JP"/>
              <a:t>2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F89F504-F490-BC02-040E-6EEE8AEFC71F}"/>
              </a:ext>
            </a:extLst>
          </p:cNvPr>
          <p:cNvSpPr txBox="1"/>
          <p:nvPr/>
        </p:nvSpPr>
        <p:spPr>
          <a:xfrm>
            <a:off x="6308274" y="5803302"/>
            <a:ext cx="1047481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患者</a:t>
            </a:r>
            <a:r>
              <a:rPr kumimoji="1" lang="en-US" altLang="ja-JP"/>
              <a:t>4</a:t>
            </a:r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8EFA51F5-CF8F-3ADE-D21B-2EAC640FAC58}"/>
              </a:ext>
            </a:extLst>
          </p:cNvPr>
          <p:cNvSpPr/>
          <p:nvPr/>
        </p:nvSpPr>
        <p:spPr>
          <a:xfrm>
            <a:off x="3152130" y="4067844"/>
            <a:ext cx="1947408" cy="104335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4B7143B-5D96-930E-7185-82EAB402E6D7}"/>
              </a:ext>
            </a:extLst>
          </p:cNvPr>
          <p:cNvSpPr txBox="1"/>
          <p:nvPr/>
        </p:nvSpPr>
        <p:spPr>
          <a:xfrm>
            <a:off x="6308274" y="4383360"/>
            <a:ext cx="104748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患者</a:t>
            </a:r>
            <a:r>
              <a:rPr kumimoji="1" lang="en-US" altLang="ja-JP"/>
              <a:t>3</a:t>
            </a:r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205036D-12A4-7765-EE2F-3A81EB333EDB}"/>
              </a:ext>
            </a:extLst>
          </p:cNvPr>
          <p:cNvSpPr txBox="1"/>
          <p:nvPr/>
        </p:nvSpPr>
        <p:spPr>
          <a:xfrm>
            <a:off x="25817" y="25421"/>
            <a:ext cx="8464756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</a:lstStyle>
          <a:p>
            <a:pPr algn="just"/>
            <a:r>
              <a:rPr lang="en-US" altLang="ja-JP" sz="28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Python</a:t>
            </a:r>
            <a:r>
              <a:rPr lang="ja-JP" altLang="en-US" sz="28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を使用してデータクレンジングを行う必要性</a:t>
            </a:r>
            <a:endParaRPr lang="en-US" altLang="ja-JP" sz="280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480F67F0-406A-D824-03EA-E94A142EA542}"/>
              </a:ext>
            </a:extLst>
          </p:cNvPr>
          <p:cNvGraphicFramePr>
            <a:graphicFrameLocks noGrp="1"/>
          </p:cNvGraphicFramePr>
          <p:nvPr/>
        </p:nvGraphicFramePr>
        <p:xfrm>
          <a:off x="495300" y="1239996"/>
          <a:ext cx="5600700" cy="1016000"/>
        </p:xfrm>
        <a:graphic>
          <a:graphicData uri="http://schemas.openxmlformats.org/drawingml/2006/table">
            <a:tbl>
              <a:tblPr/>
              <a:tblGrid>
                <a:gridCol w="951960">
                  <a:extLst>
                    <a:ext uri="{9D8B030D-6E8A-4147-A177-3AD203B41FA5}">
                      <a16:colId xmlns:a16="http://schemas.microsoft.com/office/drawing/2014/main" val="1862458840"/>
                    </a:ext>
                  </a:extLst>
                </a:gridCol>
                <a:gridCol w="1002732">
                  <a:extLst>
                    <a:ext uri="{9D8B030D-6E8A-4147-A177-3AD203B41FA5}">
                      <a16:colId xmlns:a16="http://schemas.microsoft.com/office/drawing/2014/main" val="2243533576"/>
                    </a:ext>
                  </a:extLst>
                </a:gridCol>
                <a:gridCol w="647333">
                  <a:extLst>
                    <a:ext uri="{9D8B030D-6E8A-4147-A177-3AD203B41FA5}">
                      <a16:colId xmlns:a16="http://schemas.microsoft.com/office/drawing/2014/main" val="3063908879"/>
                    </a:ext>
                  </a:extLst>
                </a:gridCol>
                <a:gridCol w="1180431">
                  <a:extLst>
                    <a:ext uri="{9D8B030D-6E8A-4147-A177-3AD203B41FA5}">
                      <a16:colId xmlns:a16="http://schemas.microsoft.com/office/drawing/2014/main" val="2184167529"/>
                    </a:ext>
                  </a:extLst>
                </a:gridCol>
                <a:gridCol w="913882">
                  <a:extLst>
                    <a:ext uri="{9D8B030D-6E8A-4147-A177-3AD203B41FA5}">
                      <a16:colId xmlns:a16="http://schemas.microsoft.com/office/drawing/2014/main" val="2720913687"/>
                    </a:ext>
                  </a:extLst>
                </a:gridCol>
                <a:gridCol w="904362">
                  <a:extLst>
                    <a:ext uri="{9D8B030D-6E8A-4147-A177-3AD203B41FA5}">
                      <a16:colId xmlns:a16="http://schemas.microsoft.com/office/drawing/2014/main" val="320895695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A6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20-Oct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08662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A7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20-Oct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10285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A8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20-Oct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12917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B1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20-Oct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845393"/>
                  </a:ext>
                </a:extLst>
              </a:tr>
            </a:tbl>
          </a:graphicData>
        </a:graphic>
      </p:graphicFrame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87678E59-1C94-8842-F3A0-5BC99EF8589A}"/>
              </a:ext>
            </a:extLst>
          </p:cNvPr>
          <p:cNvGraphicFramePr>
            <a:graphicFrameLocks noGrp="1"/>
          </p:cNvGraphicFramePr>
          <p:nvPr/>
        </p:nvGraphicFramePr>
        <p:xfrm>
          <a:off x="495300" y="4060026"/>
          <a:ext cx="5600700" cy="1016000"/>
        </p:xfrm>
        <a:graphic>
          <a:graphicData uri="http://schemas.openxmlformats.org/drawingml/2006/table">
            <a:tbl>
              <a:tblPr/>
              <a:tblGrid>
                <a:gridCol w="951960">
                  <a:extLst>
                    <a:ext uri="{9D8B030D-6E8A-4147-A177-3AD203B41FA5}">
                      <a16:colId xmlns:a16="http://schemas.microsoft.com/office/drawing/2014/main" val="146732543"/>
                    </a:ext>
                  </a:extLst>
                </a:gridCol>
                <a:gridCol w="1002732">
                  <a:extLst>
                    <a:ext uri="{9D8B030D-6E8A-4147-A177-3AD203B41FA5}">
                      <a16:colId xmlns:a16="http://schemas.microsoft.com/office/drawing/2014/main" val="336122678"/>
                    </a:ext>
                  </a:extLst>
                </a:gridCol>
                <a:gridCol w="647333">
                  <a:extLst>
                    <a:ext uri="{9D8B030D-6E8A-4147-A177-3AD203B41FA5}">
                      <a16:colId xmlns:a16="http://schemas.microsoft.com/office/drawing/2014/main" val="3161211022"/>
                    </a:ext>
                  </a:extLst>
                </a:gridCol>
                <a:gridCol w="1180431">
                  <a:extLst>
                    <a:ext uri="{9D8B030D-6E8A-4147-A177-3AD203B41FA5}">
                      <a16:colId xmlns:a16="http://schemas.microsoft.com/office/drawing/2014/main" val="1980928463"/>
                    </a:ext>
                  </a:extLst>
                </a:gridCol>
                <a:gridCol w="913882">
                  <a:extLst>
                    <a:ext uri="{9D8B030D-6E8A-4147-A177-3AD203B41FA5}">
                      <a16:colId xmlns:a16="http://schemas.microsoft.com/office/drawing/2014/main" val="1877794976"/>
                    </a:ext>
                  </a:extLst>
                </a:gridCol>
                <a:gridCol w="904362">
                  <a:extLst>
                    <a:ext uri="{9D8B030D-6E8A-4147-A177-3AD203B41FA5}">
                      <a16:colId xmlns:a16="http://schemas.microsoft.com/office/drawing/2014/main" val="839014536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C2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Nov-46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18-May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59186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C3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喪失歯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Nov-46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18-May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29343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C4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Nov-46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18-May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9912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C5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Nov-46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18-May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73345"/>
                  </a:ext>
                </a:extLst>
              </a:tr>
            </a:tbl>
          </a:graphicData>
        </a:graphic>
      </p:graphicFrame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6196D421-74B1-5B3C-DED9-86AE58261712}"/>
              </a:ext>
            </a:extLst>
          </p:cNvPr>
          <p:cNvGraphicFramePr>
            <a:graphicFrameLocks noGrp="1"/>
          </p:cNvGraphicFramePr>
          <p:nvPr/>
        </p:nvGraphicFramePr>
        <p:xfrm>
          <a:off x="495300" y="5534599"/>
          <a:ext cx="5600700" cy="1016000"/>
        </p:xfrm>
        <a:graphic>
          <a:graphicData uri="http://schemas.openxmlformats.org/drawingml/2006/table">
            <a:tbl>
              <a:tblPr/>
              <a:tblGrid>
                <a:gridCol w="951960">
                  <a:extLst>
                    <a:ext uri="{9D8B030D-6E8A-4147-A177-3AD203B41FA5}">
                      <a16:colId xmlns:a16="http://schemas.microsoft.com/office/drawing/2014/main" val="1542841204"/>
                    </a:ext>
                  </a:extLst>
                </a:gridCol>
                <a:gridCol w="1002732">
                  <a:extLst>
                    <a:ext uri="{9D8B030D-6E8A-4147-A177-3AD203B41FA5}">
                      <a16:colId xmlns:a16="http://schemas.microsoft.com/office/drawing/2014/main" val="3312371559"/>
                    </a:ext>
                  </a:extLst>
                </a:gridCol>
                <a:gridCol w="647333">
                  <a:extLst>
                    <a:ext uri="{9D8B030D-6E8A-4147-A177-3AD203B41FA5}">
                      <a16:colId xmlns:a16="http://schemas.microsoft.com/office/drawing/2014/main" val="100464217"/>
                    </a:ext>
                  </a:extLst>
                </a:gridCol>
                <a:gridCol w="1180431">
                  <a:extLst>
                    <a:ext uri="{9D8B030D-6E8A-4147-A177-3AD203B41FA5}">
                      <a16:colId xmlns:a16="http://schemas.microsoft.com/office/drawing/2014/main" val="3012532039"/>
                    </a:ext>
                  </a:extLst>
                </a:gridCol>
                <a:gridCol w="913882">
                  <a:extLst>
                    <a:ext uri="{9D8B030D-6E8A-4147-A177-3AD203B41FA5}">
                      <a16:colId xmlns:a16="http://schemas.microsoft.com/office/drawing/2014/main" val="2881672089"/>
                    </a:ext>
                  </a:extLst>
                </a:gridCol>
                <a:gridCol w="904362">
                  <a:extLst>
                    <a:ext uri="{9D8B030D-6E8A-4147-A177-3AD203B41FA5}">
                      <a16:colId xmlns:a16="http://schemas.microsoft.com/office/drawing/2014/main" val="775351931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B7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喪失歯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pt_1413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21-Dec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29753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B8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pt_1413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21-Dec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46316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C1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pt_1413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21-Dec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9615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C2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残存歯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pt_1413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Jan-75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21-Dec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61745"/>
                  </a:ext>
                </a:extLst>
              </a:tr>
            </a:tbl>
          </a:graphicData>
        </a:graphic>
      </p:graphicFrame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22EEDDD-1332-BAF3-B173-51CC0E25DA7D}"/>
              </a:ext>
            </a:extLst>
          </p:cNvPr>
          <p:cNvSpPr txBox="1"/>
          <p:nvPr/>
        </p:nvSpPr>
        <p:spPr>
          <a:xfrm>
            <a:off x="214508" y="5147128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45200-45302</a:t>
            </a:r>
            <a:r>
              <a:rPr kumimoji="1" lang="ja-JP" altLang="en-US"/>
              <a:t>行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A0D1859-7E0B-9F78-ABD5-B49E5D3004D6}"/>
              </a:ext>
            </a:extLst>
          </p:cNvPr>
          <p:cNvSpPr txBox="1"/>
          <p:nvPr/>
        </p:nvSpPr>
        <p:spPr>
          <a:xfrm>
            <a:off x="214508" y="3727741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3987</a:t>
            </a:r>
            <a:r>
              <a:rPr kumimoji="1" lang="en-US" altLang="ja-JP"/>
              <a:t>-3990</a:t>
            </a:r>
            <a:r>
              <a:rPr kumimoji="1" lang="ja-JP" altLang="en-US"/>
              <a:t>行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A026E3F-2089-A602-8BC0-9CBAD96651FE}"/>
              </a:ext>
            </a:extLst>
          </p:cNvPr>
          <p:cNvSpPr txBox="1"/>
          <p:nvPr/>
        </p:nvSpPr>
        <p:spPr>
          <a:xfrm>
            <a:off x="214508" y="2294419"/>
            <a:ext cx="169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45-48</a:t>
            </a:r>
            <a:r>
              <a:rPr kumimoji="1" lang="ja-JP" altLang="en-US"/>
              <a:t>行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E2A3CBA-0D7C-7AF0-B5F9-7D5C5427CF2F}"/>
              </a:ext>
            </a:extLst>
          </p:cNvPr>
          <p:cNvSpPr txBox="1"/>
          <p:nvPr/>
        </p:nvSpPr>
        <p:spPr>
          <a:xfrm>
            <a:off x="214508" y="796031"/>
            <a:ext cx="126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7</a:t>
            </a:r>
            <a:r>
              <a:rPr kumimoji="1" lang="en-US" altLang="ja-JP"/>
              <a:t>-10</a:t>
            </a:r>
            <a:r>
              <a:rPr kumimoji="1" lang="ja-JP" altLang="en-US"/>
              <a:t>行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A4D589-1704-1ED0-F9A5-9EC0BC4A478E}"/>
              </a:ext>
            </a:extLst>
          </p:cNvPr>
          <p:cNvSpPr txBox="1"/>
          <p:nvPr/>
        </p:nvSpPr>
        <p:spPr>
          <a:xfrm>
            <a:off x="1911927" y="901442"/>
            <a:ext cx="302653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9F7705A-163B-480C-6635-7685E0A106EE}"/>
              </a:ext>
            </a:extLst>
          </p:cNvPr>
          <p:cNvSpPr txBox="1"/>
          <p:nvPr/>
        </p:nvSpPr>
        <p:spPr>
          <a:xfrm>
            <a:off x="1911927" y="2304665"/>
            <a:ext cx="302653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EEA811F-1DB4-E334-9425-55DB7D556A0C}"/>
              </a:ext>
            </a:extLst>
          </p:cNvPr>
          <p:cNvSpPr txBox="1"/>
          <p:nvPr/>
        </p:nvSpPr>
        <p:spPr>
          <a:xfrm>
            <a:off x="7349173" y="1415408"/>
            <a:ext cx="320159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b="1"/>
            </a:lvl1pPr>
          </a:lstStyle>
          <a:p>
            <a:pPr algn="just"/>
            <a:r>
              <a:rPr lang="ja-JP" altLang="en-US"/>
              <a:t>患者さんは何人いますか？</a:t>
            </a:r>
            <a:endParaRPr lang="en-US" altLang="ja-JP"/>
          </a:p>
          <a:p>
            <a:pPr algn="just"/>
            <a:r>
              <a:rPr lang="ja-JP" altLang="en-US"/>
              <a:t>→人数を数えてみましょう</a:t>
            </a:r>
          </a:p>
        </p:txBody>
      </p:sp>
      <p:sp>
        <p:nvSpPr>
          <p:cNvPr id="4" name="四角形: 角を丸くする 22">
            <a:extLst>
              <a:ext uri="{FF2B5EF4-FFF2-40B4-BE49-F238E27FC236}">
                <a16:creationId xmlns:a16="http://schemas.microsoft.com/office/drawing/2014/main" id="{319442B0-13BA-0207-63E5-09CA27962817}"/>
              </a:ext>
            </a:extLst>
          </p:cNvPr>
          <p:cNvSpPr/>
          <p:nvPr/>
        </p:nvSpPr>
        <p:spPr>
          <a:xfrm>
            <a:off x="811097" y="2674704"/>
            <a:ext cx="1697419" cy="21450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24">
            <a:extLst>
              <a:ext uri="{FF2B5EF4-FFF2-40B4-BE49-F238E27FC236}">
                <a16:creationId xmlns:a16="http://schemas.microsoft.com/office/drawing/2014/main" id="{C7141BED-1B57-5167-D705-E2724CB1289E}"/>
              </a:ext>
            </a:extLst>
          </p:cNvPr>
          <p:cNvSpPr/>
          <p:nvPr/>
        </p:nvSpPr>
        <p:spPr>
          <a:xfrm>
            <a:off x="811097" y="2929107"/>
            <a:ext cx="1697419" cy="21450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25">
            <a:extLst>
              <a:ext uri="{FF2B5EF4-FFF2-40B4-BE49-F238E27FC236}">
                <a16:creationId xmlns:a16="http://schemas.microsoft.com/office/drawing/2014/main" id="{8264317A-C9C3-118E-AD37-36A0E57BA9B5}"/>
              </a:ext>
            </a:extLst>
          </p:cNvPr>
          <p:cNvSpPr/>
          <p:nvPr/>
        </p:nvSpPr>
        <p:spPr>
          <a:xfrm>
            <a:off x="811097" y="3178761"/>
            <a:ext cx="1697419" cy="2062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44">
            <a:extLst>
              <a:ext uri="{FF2B5EF4-FFF2-40B4-BE49-F238E27FC236}">
                <a16:creationId xmlns:a16="http://schemas.microsoft.com/office/drawing/2014/main" id="{E6FFCD94-D2C8-2F33-8190-CDE2FC6FAFE2}"/>
              </a:ext>
            </a:extLst>
          </p:cNvPr>
          <p:cNvSpPr/>
          <p:nvPr/>
        </p:nvSpPr>
        <p:spPr>
          <a:xfrm>
            <a:off x="811097" y="3450500"/>
            <a:ext cx="1697419" cy="1681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3CD8C56-1949-68BC-0454-C086B678A3F1}"/>
              </a:ext>
            </a:extLst>
          </p:cNvPr>
          <p:cNvSpPr txBox="1"/>
          <p:nvPr/>
        </p:nvSpPr>
        <p:spPr>
          <a:xfrm>
            <a:off x="2293821" y="2623396"/>
            <a:ext cx="793464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>
                <a:highlight>
                  <a:srgbClr val="00FF00"/>
                </a:highlight>
              </a:rPr>
              <a:t>歯あり</a:t>
            </a:r>
          </a:p>
          <a:p>
            <a:pPr algn="ctr"/>
            <a:r>
              <a:rPr kumimoji="1" lang="ja-JP" altLang="en-US" sz="1600">
                <a:highlight>
                  <a:srgbClr val="00FF00"/>
                </a:highlight>
              </a:rPr>
              <a:t>歯あり</a:t>
            </a:r>
          </a:p>
          <a:p>
            <a:pPr algn="ctr"/>
            <a:r>
              <a:rPr lang="ja-JP" altLang="en-US" sz="1600">
                <a:highlight>
                  <a:srgbClr val="FF00FF"/>
                </a:highlight>
              </a:rPr>
              <a:t>歯なし</a:t>
            </a:r>
          </a:p>
          <a:p>
            <a:pPr algn="ctr"/>
            <a:r>
              <a:rPr kumimoji="1" lang="ja-JP" altLang="en-US" sz="1600">
                <a:highlight>
                  <a:srgbClr val="00FF00"/>
                </a:highlight>
              </a:rPr>
              <a:t>歯あり</a:t>
            </a:r>
          </a:p>
        </p:txBody>
      </p:sp>
      <p:sp>
        <p:nvSpPr>
          <p:cNvPr id="22" name="四角形: 角を丸くする 15">
            <a:extLst>
              <a:ext uri="{FF2B5EF4-FFF2-40B4-BE49-F238E27FC236}">
                <a16:creationId xmlns:a16="http://schemas.microsoft.com/office/drawing/2014/main" id="{B5718F0D-E0C7-0A2A-CC40-AC4584964791}"/>
              </a:ext>
            </a:extLst>
          </p:cNvPr>
          <p:cNvSpPr/>
          <p:nvPr/>
        </p:nvSpPr>
        <p:spPr>
          <a:xfrm>
            <a:off x="3152129" y="2674293"/>
            <a:ext cx="1947409" cy="99533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6E89798-48B4-EDAC-2220-5D3449ADE45D}"/>
              </a:ext>
            </a:extLst>
          </p:cNvPr>
          <p:cNvSpPr txBox="1"/>
          <p:nvPr/>
        </p:nvSpPr>
        <p:spPr>
          <a:xfrm>
            <a:off x="162420" y="1648818"/>
            <a:ext cx="2957617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b="1"/>
            </a:lvl1pPr>
          </a:lstStyle>
          <a:p>
            <a:pPr algn="just"/>
            <a:r>
              <a:rPr lang="ja-JP" altLang="en-US"/>
              <a:t>ひとりの患者さんが複数の</a:t>
            </a:r>
            <a:endParaRPr lang="en-US" altLang="ja-JP"/>
          </a:p>
          <a:p>
            <a:pPr algn="just"/>
            <a:r>
              <a:rPr lang="ja-JP" altLang="en-US"/>
              <a:t>歯の情報を持っています。</a:t>
            </a:r>
            <a:endParaRPr lang="en-US" altLang="ja-JP"/>
          </a:p>
          <a:p>
            <a:pPr algn="just"/>
            <a:r>
              <a:rPr lang="ja-JP" altLang="en-US"/>
              <a:t>→歯の数を集計しましょう。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A2F1EA5-FA0D-D159-5863-6B3C29F64D93}"/>
              </a:ext>
            </a:extLst>
          </p:cNvPr>
          <p:cNvSpPr txBox="1"/>
          <p:nvPr/>
        </p:nvSpPr>
        <p:spPr>
          <a:xfrm>
            <a:off x="7894521" y="3246957"/>
            <a:ext cx="320159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b="1"/>
            </a:lvl1pPr>
          </a:lstStyle>
          <a:p>
            <a:pPr algn="just"/>
            <a:r>
              <a:rPr lang="ja-JP" altLang="en-US"/>
              <a:t>患者さんは何歳でしょうか？</a:t>
            </a:r>
            <a:endParaRPr lang="en-US" altLang="ja-JP"/>
          </a:p>
          <a:p>
            <a:pPr algn="just"/>
            <a:r>
              <a:rPr lang="ja-JP" altLang="en-US"/>
              <a:t>→年齢を算出してみましょう。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5EB3AFC-1738-E3C7-025B-1BEC67B55361}"/>
              </a:ext>
            </a:extLst>
          </p:cNvPr>
          <p:cNvSpPr txBox="1"/>
          <p:nvPr/>
        </p:nvSpPr>
        <p:spPr>
          <a:xfrm>
            <a:off x="4294964" y="86332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生年月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1D1DD85-E6EC-8E37-A58A-B22DC81F3FF0}"/>
              </a:ext>
            </a:extLst>
          </p:cNvPr>
          <p:cNvSpPr txBox="1"/>
          <p:nvPr/>
        </p:nvSpPr>
        <p:spPr>
          <a:xfrm>
            <a:off x="5099537" y="1188577"/>
            <a:ext cx="137315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>
                <a:highlight>
                  <a:srgbClr val="00FFFF"/>
                </a:highlight>
              </a:rPr>
              <a:t>1943</a:t>
            </a:r>
            <a:r>
              <a:rPr kumimoji="1" lang="ja-JP" altLang="en-US">
                <a:highlight>
                  <a:srgbClr val="00FFFF"/>
                </a:highlight>
              </a:rPr>
              <a:t>年</a:t>
            </a:r>
            <a:r>
              <a:rPr kumimoji="1" lang="en-US" altLang="ja-JP">
                <a:highlight>
                  <a:srgbClr val="00FFFF"/>
                </a:highlight>
              </a:rPr>
              <a:t>1</a:t>
            </a:r>
            <a:r>
              <a:rPr kumimoji="1" lang="ja-JP" altLang="en-US">
                <a:highlight>
                  <a:srgbClr val="00FFFF"/>
                </a:highlight>
              </a:rPr>
              <a:t>月</a:t>
            </a:r>
          </a:p>
          <a:p>
            <a:pPr algn="ctr"/>
            <a:r>
              <a:rPr kumimoji="1" lang="en-US" altLang="ja-JP">
                <a:highlight>
                  <a:srgbClr val="00FFFF"/>
                </a:highlight>
              </a:rPr>
              <a:t>1943</a:t>
            </a:r>
            <a:r>
              <a:rPr kumimoji="1" lang="ja-JP" altLang="en-US">
                <a:highlight>
                  <a:srgbClr val="00FFFF"/>
                </a:highlight>
              </a:rPr>
              <a:t>年</a:t>
            </a:r>
            <a:r>
              <a:rPr kumimoji="1" lang="en-US" altLang="ja-JP">
                <a:highlight>
                  <a:srgbClr val="00FFFF"/>
                </a:highlight>
              </a:rPr>
              <a:t>1</a:t>
            </a:r>
            <a:r>
              <a:rPr kumimoji="1" lang="ja-JP" altLang="en-US">
                <a:highlight>
                  <a:srgbClr val="00FFFF"/>
                </a:highlight>
              </a:rPr>
              <a:t>月</a:t>
            </a:r>
          </a:p>
          <a:p>
            <a:pPr algn="ctr"/>
            <a:r>
              <a:rPr kumimoji="1" lang="en-US" altLang="ja-JP">
                <a:highlight>
                  <a:srgbClr val="00FFFF"/>
                </a:highlight>
              </a:rPr>
              <a:t>1943</a:t>
            </a:r>
            <a:r>
              <a:rPr kumimoji="1" lang="ja-JP" altLang="en-US">
                <a:highlight>
                  <a:srgbClr val="00FFFF"/>
                </a:highlight>
              </a:rPr>
              <a:t>年</a:t>
            </a:r>
            <a:r>
              <a:rPr kumimoji="1" lang="en-US" altLang="ja-JP">
                <a:highlight>
                  <a:srgbClr val="00FFFF"/>
                </a:highlight>
              </a:rPr>
              <a:t>1</a:t>
            </a:r>
            <a:r>
              <a:rPr kumimoji="1" lang="ja-JP" altLang="en-US">
                <a:highlight>
                  <a:srgbClr val="00FFFF"/>
                </a:highlight>
              </a:rPr>
              <a:t>月</a:t>
            </a:r>
          </a:p>
          <a:p>
            <a:pPr algn="ctr"/>
            <a:r>
              <a:rPr kumimoji="1" lang="en-US" altLang="ja-JP">
                <a:highlight>
                  <a:srgbClr val="00FFFF"/>
                </a:highlight>
              </a:rPr>
              <a:t>1943</a:t>
            </a:r>
            <a:r>
              <a:rPr kumimoji="1" lang="ja-JP" altLang="en-US">
                <a:highlight>
                  <a:srgbClr val="00FFFF"/>
                </a:highlight>
              </a:rPr>
              <a:t>年</a:t>
            </a:r>
            <a:r>
              <a:rPr kumimoji="1" lang="en-US" altLang="ja-JP">
                <a:highlight>
                  <a:srgbClr val="00FFFF"/>
                </a:highlight>
              </a:rPr>
              <a:t>1</a:t>
            </a:r>
            <a:r>
              <a:rPr kumimoji="1" lang="ja-JP" altLang="en-US">
                <a:highlight>
                  <a:srgbClr val="00FFFF"/>
                </a:highlight>
              </a:rPr>
              <a:t>月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4A2624D-4EC7-FC99-FE91-9F422B43FA53}"/>
              </a:ext>
            </a:extLst>
          </p:cNvPr>
          <p:cNvSpPr txBox="1"/>
          <p:nvPr/>
        </p:nvSpPr>
        <p:spPr>
          <a:xfrm>
            <a:off x="5050550" y="3969186"/>
            <a:ext cx="152683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>
                <a:highlight>
                  <a:srgbClr val="00FFFF"/>
                </a:highlight>
              </a:rPr>
              <a:t>1946</a:t>
            </a:r>
            <a:r>
              <a:rPr kumimoji="1" lang="ja-JP" altLang="en-US">
                <a:highlight>
                  <a:srgbClr val="00FFFF"/>
                </a:highlight>
              </a:rPr>
              <a:t>年</a:t>
            </a:r>
            <a:r>
              <a:rPr kumimoji="1" lang="en-US" altLang="ja-JP">
                <a:highlight>
                  <a:srgbClr val="00FFFF"/>
                </a:highlight>
              </a:rPr>
              <a:t>11</a:t>
            </a:r>
            <a:r>
              <a:rPr kumimoji="1" lang="ja-JP" altLang="en-US">
                <a:highlight>
                  <a:srgbClr val="00FFFF"/>
                </a:highlight>
              </a:rPr>
              <a:t>月</a:t>
            </a:r>
          </a:p>
          <a:p>
            <a:pPr algn="ctr"/>
            <a:r>
              <a:rPr kumimoji="1" lang="en-US" altLang="ja-JP">
                <a:highlight>
                  <a:srgbClr val="00FFFF"/>
                </a:highlight>
              </a:rPr>
              <a:t>1946</a:t>
            </a:r>
            <a:r>
              <a:rPr kumimoji="1" lang="ja-JP" altLang="en-US">
                <a:highlight>
                  <a:srgbClr val="00FFFF"/>
                </a:highlight>
              </a:rPr>
              <a:t>年</a:t>
            </a:r>
            <a:r>
              <a:rPr kumimoji="1" lang="en-US" altLang="ja-JP">
                <a:highlight>
                  <a:srgbClr val="00FFFF"/>
                </a:highlight>
              </a:rPr>
              <a:t>11</a:t>
            </a:r>
            <a:r>
              <a:rPr kumimoji="1" lang="ja-JP" altLang="en-US">
                <a:highlight>
                  <a:srgbClr val="00FFFF"/>
                </a:highlight>
              </a:rPr>
              <a:t>月</a:t>
            </a:r>
            <a:endParaRPr kumimoji="1" lang="ja-JP" altLang="en-US">
              <a:highlight>
                <a:srgbClr val="00FF00"/>
              </a:highlight>
            </a:endParaRPr>
          </a:p>
          <a:p>
            <a:pPr algn="ctr"/>
            <a:r>
              <a:rPr kumimoji="1" lang="en-US" altLang="ja-JP">
                <a:highlight>
                  <a:srgbClr val="00FFFF"/>
                </a:highlight>
              </a:rPr>
              <a:t>1946</a:t>
            </a:r>
            <a:r>
              <a:rPr kumimoji="1" lang="ja-JP" altLang="en-US">
                <a:highlight>
                  <a:srgbClr val="00FFFF"/>
                </a:highlight>
              </a:rPr>
              <a:t>年</a:t>
            </a:r>
            <a:r>
              <a:rPr kumimoji="1" lang="en-US" altLang="ja-JP">
                <a:highlight>
                  <a:srgbClr val="00FFFF"/>
                </a:highlight>
              </a:rPr>
              <a:t>11</a:t>
            </a:r>
            <a:r>
              <a:rPr kumimoji="1" lang="ja-JP" altLang="en-US">
                <a:highlight>
                  <a:srgbClr val="00FFFF"/>
                </a:highlight>
              </a:rPr>
              <a:t>月</a:t>
            </a:r>
          </a:p>
          <a:p>
            <a:pPr algn="ctr"/>
            <a:r>
              <a:rPr kumimoji="1" lang="en-US" altLang="ja-JP">
                <a:highlight>
                  <a:srgbClr val="00FFFF"/>
                </a:highlight>
              </a:rPr>
              <a:t>1946</a:t>
            </a:r>
            <a:r>
              <a:rPr kumimoji="1" lang="ja-JP" altLang="en-US">
                <a:highlight>
                  <a:srgbClr val="00FFFF"/>
                </a:highlight>
              </a:rPr>
              <a:t>年</a:t>
            </a:r>
            <a:r>
              <a:rPr kumimoji="1" lang="en-US" altLang="ja-JP">
                <a:highlight>
                  <a:srgbClr val="00FFFF"/>
                </a:highlight>
              </a:rPr>
              <a:t>11</a:t>
            </a:r>
            <a:r>
              <a:rPr kumimoji="1" lang="ja-JP" altLang="en-US">
                <a:highlight>
                  <a:srgbClr val="00FFFF"/>
                </a:highlight>
              </a:rPr>
              <a:t>月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8C0356A-F578-C975-01BD-69C5E73C17FE}"/>
              </a:ext>
            </a:extLst>
          </p:cNvPr>
          <p:cNvSpPr txBox="1"/>
          <p:nvPr/>
        </p:nvSpPr>
        <p:spPr>
          <a:xfrm>
            <a:off x="5067398" y="5418083"/>
            <a:ext cx="152683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>
                <a:highlight>
                  <a:srgbClr val="00FFFF"/>
                </a:highlight>
              </a:rPr>
              <a:t>1975</a:t>
            </a:r>
            <a:r>
              <a:rPr kumimoji="1" lang="ja-JP" altLang="en-US">
                <a:highlight>
                  <a:srgbClr val="00FFFF"/>
                </a:highlight>
              </a:rPr>
              <a:t>年</a:t>
            </a:r>
            <a:r>
              <a:rPr kumimoji="1" lang="en-US" altLang="ja-JP">
                <a:highlight>
                  <a:srgbClr val="00FFFF"/>
                </a:highlight>
              </a:rPr>
              <a:t>1</a:t>
            </a:r>
            <a:r>
              <a:rPr kumimoji="1" lang="ja-JP" altLang="en-US">
                <a:highlight>
                  <a:srgbClr val="00FFFF"/>
                </a:highlight>
              </a:rPr>
              <a:t>月</a:t>
            </a:r>
          </a:p>
          <a:p>
            <a:pPr algn="ctr"/>
            <a:r>
              <a:rPr kumimoji="1" lang="en-US" altLang="ja-JP">
                <a:highlight>
                  <a:srgbClr val="00FFFF"/>
                </a:highlight>
              </a:rPr>
              <a:t>1975</a:t>
            </a:r>
            <a:r>
              <a:rPr kumimoji="1" lang="ja-JP" altLang="en-US">
                <a:highlight>
                  <a:srgbClr val="00FFFF"/>
                </a:highlight>
              </a:rPr>
              <a:t>年</a:t>
            </a:r>
            <a:r>
              <a:rPr kumimoji="1" lang="en-US" altLang="ja-JP">
                <a:highlight>
                  <a:srgbClr val="00FFFF"/>
                </a:highlight>
              </a:rPr>
              <a:t>1</a:t>
            </a:r>
            <a:r>
              <a:rPr kumimoji="1" lang="ja-JP" altLang="en-US">
                <a:highlight>
                  <a:srgbClr val="00FFFF"/>
                </a:highlight>
              </a:rPr>
              <a:t>月</a:t>
            </a:r>
          </a:p>
          <a:p>
            <a:pPr algn="ctr"/>
            <a:r>
              <a:rPr kumimoji="1" lang="en-US" altLang="ja-JP">
                <a:highlight>
                  <a:srgbClr val="00FFFF"/>
                </a:highlight>
              </a:rPr>
              <a:t>1975</a:t>
            </a:r>
            <a:r>
              <a:rPr kumimoji="1" lang="ja-JP" altLang="en-US">
                <a:highlight>
                  <a:srgbClr val="00FFFF"/>
                </a:highlight>
              </a:rPr>
              <a:t>年</a:t>
            </a:r>
            <a:r>
              <a:rPr kumimoji="1" lang="en-US" altLang="ja-JP">
                <a:highlight>
                  <a:srgbClr val="00FFFF"/>
                </a:highlight>
              </a:rPr>
              <a:t>1</a:t>
            </a:r>
            <a:r>
              <a:rPr kumimoji="1" lang="ja-JP" altLang="en-US">
                <a:highlight>
                  <a:srgbClr val="00FFFF"/>
                </a:highlight>
              </a:rPr>
              <a:t>月</a:t>
            </a:r>
          </a:p>
          <a:p>
            <a:pPr algn="ctr"/>
            <a:r>
              <a:rPr kumimoji="1" lang="en-US" altLang="ja-JP">
                <a:highlight>
                  <a:srgbClr val="00FFFF"/>
                </a:highlight>
              </a:rPr>
              <a:t>1975</a:t>
            </a:r>
            <a:r>
              <a:rPr kumimoji="1" lang="ja-JP" altLang="en-US">
                <a:highlight>
                  <a:srgbClr val="00FFFF"/>
                </a:highlight>
              </a:rPr>
              <a:t>年</a:t>
            </a:r>
            <a:r>
              <a:rPr kumimoji="1" lang="en-US" altLang="ja-JP">
                <a:highlight>
                  <a:srgbClr val="00FFFF"/>
                </a:highlight>
              </a:rPr>
              <a:t>1</a:t>
            </a:r>
            <a:r>
              <a:rPr kumimoji="1" lang="ja-JP" altLang="en-US">
                <a:highlight>
                  <a:srgbClr val="00FFFF"/>
                </a:highlight>
              </a:rPr>
              <a:t>月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FE5FF03-B214-2A73-AA9B-A1FAD4A21344}"/>
              </a:ext>
            </a:extLst>
          </p:cNvPr>
          <p:cNvSpPr txBox="1"/>
          <p:nvPr/>
        </p:nvSpPr>
        <p:spPr>
          <a:xfrm>
            <a:off x="5103904" y="2612306"/>
            <a:ext cx="137315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>
                <a:highlight>
                  <a:srgbClr val="00FFFF"/>
                </a:highlight>
              </a:rPr>
              <a:t>1943</a:t>
            </a:r>
            <a:r>
              <a:rPr kumimoji="1" lang="ja-JP" altLang="en-US">
                <a:highlight>
                  <a:srgbClr val="00FFFF"/>
                </a:highlight>
              </a:rPr>
              <a:t>年</a:t>
            </a:r>
            <a:r>
              <a:rPr kumimoji="1" lang="en-US" altLang="ja-JP">
                <a:highlight>
                  <a:srgbClr val="00FFFF"/>
                </a:highlight>
              </a:rPr>
              <a:t>1</a:t>
            </a:r>
            <a:r>
              <a:rPr kumimoji="1" lang="ja-JP" altLang="en-US">
                <a:highlight>
                  <a:srgbClr val="00FFFF"/>
                </a:highlight>
              </a:rPr>
              <a:t>月</a:t>
            </a:r>
          </a:p>
          <a:p>
            <a:pPr algn="ctr"/>
            <a:r>
              <a:rPr kumimoji="1" lang="en-US" altLang="ja-JP">
                <a:highlight>
                  <a:srgbClr val="00FFFF"/>
                </a:highlight>
              </a:rPr>
              <a:t>1943</a:t>
            </a:r>
            <a:r>
              <a:rPr kumimoji="1" lang="ja-JP" altLang="en-US">
                <a:highlight>
                  <a:srgbClr val="00FFFF"/>
                </a:highlight>
              </a:rPr>
              <a:t>年</a:t>
            </a:r>
            <a:r>
              <a:rPr kumimoji="1" lang="en-US" altLang="ja-JP">
                <a:highlight>
                  <a:srgbClr val="00FFFF"/>
                </a:highlight>
              </a:rPr>
              <a:t>1</a:t>
            </a:r>
            <a:r>
              <a:rPr kumimoji="1" lang="ja-JP" altLang="en-US">
                <a:highlight>
                  <a:srgbClr val="00FFFF"/>
                </a:highlight>
              </a:rPr>
              <a:t>月</a:t>
            </a:r>
          </a:p>
          <a:p>
            <a:pPr algn="ctr"/>
            <a:r>
              <a:rPr kumimoji="1" lang="en-US" altLang="ja-JP">
                <a:highlight>
                  <a:srgbClr val="00FFFF"/>
                </a:highlight>
              </a:rPr>
              <a:t>1943</a:t>
            </a:r>
            <a:r>
              <a:rPr kumimoji="1" lang="ja-JP" altLang="en-US">
                <a:highlight>
                  <a:srgbClr val="00FFFF"/>
                </a:highlight>
              </a:rPr>
              <a:t>年</a:t>
            </a:r>
            <a:r>
              <a:rPr kumimoji="1" lang="en-US" altLang="ja-JP">
                <a:highlight>
                  <a:srgbClr val="00FFFF"/>
                </a:highlight>
              </a:rPr>
              <a:t>1</a:t>
            </a:r>
            <a:r>
              <a:rPr kumimoji="1" lang="ja-JP" altLang="en-US">
                <a:highlight>
                  <a:srgbClr val="00FFFF"/>
                </a:highlight>
              </a:rPr>
              <a:t>月</a:t>
            </a:r>
          </a:p>
          <a:p>
            <a:pPr algn="ctr"/>
            <a:r>
              <a:rPr kumimoji="1" lang="en-US" altLang="ja-JP">
                <a:highlight>
                  <a:srgbClr val="00FFFF"/>
                </a:highlight>
              </a:rPr>
              <a:t>1943</a:t>
            </a:r>
            <a:r>
              <a:rPr kumimoji="1" lang="ja-JP" altLang="en-US">
                <a:highlight>
                  <a:srgbClr val="00FFFF"/>
                </a:highlight>
              </a:rPr>
              <a:t>年</a:t>
            </a:r>
            <a:r>
              <a:rPr kumimoji="1" lang="en-US" altLang="ja-JP">
                <a:highlight>
                  <a:srgbClr val="00FFFF"/>
                </a:highlight>
              </a:rPr>
              <a:t>1</a:t>
            </a:r>
            <a:r>
              <a:rPr kumimoji="1" lang="ja-JP" altLang="en-US">
                <a:highlight>
                  <a:srgbClr val="00FFFF"/>
                </a:highlight>
              </a:rPr>
              <a:t>月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7EF7ACF8-D97D-3522-8F19-3DFD36BD42A0}"/>
              </a:ext>
            </a:extLst>
          </p:cNvPr>
          <p:cNvCxnSpPr>
            <a:cxnSpLocks/>
          </p:cNvCxnSpPr>
          <p:nvPr/>
        </p:nvCxnSpPr>
        <p:spPr>
          <a:xfrm>
            <a:off x="6472692" y="2187544"/>
            <a:ext cx="1421829" cy="9560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FF09FC4-5EE8-0DAD-F21C-B76A7D82C07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472691" y="3570123"/>
            <a:ext cx="1421830" cy="77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2B5B1A96-7443-670F-C77F-2EB1698F7C7F}"/>
              </a:ext>
            </a:extLst>
          </p:cNvPr>
          <p:cNvCxnSpPr>
            <a:cxnSpLocks/>
          </p:cNvCxnSpPr>
          <p:nvPr/>
        </p:nvCxnSpPr>
        <p:spPr>
          <a:xfrm flipV="1">
            <a:off x="6594231" y="3741843"/>
            <a:ext cx="1194433" cy="4413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1B27749B-F6B9-5F78-92E9-8345EA254240}"/>
              </a:ext>
            </a:extLst>
          </p:cNvPr>
          <p:cNvCxnSpPr>
            <a:cxnSpLocks/>
          </p:cNvCxnSpPr>
          <p:nvPr/>
        </p:nvCxnSpPr>
        <p:spPr>
          <a:xfrm flipV="1">
            <a:off x="6594231" y="4060026"/>
            <a:ext cx="1559307" cy="14090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スライド番号プレースホルダー 24">
            <a:extLst>
              <a:ext uri="{FF2B5EF4-FFF2-40B4-BE49-F238E27FC236}">
                <a16:creationId xmlns:a16="http://schemas.microsoft.com/office/drawing/2014/main" id="{64D31022-B11B-FA19-39D7-7BBDA576F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6143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3EE524B-2A6A-71DC-721E-F45F2B8CBFC3}"/>
              </a:ext>
            </a:extLst>
          </p:cNvPr>
          <p:cNvSpPr txBox="1"/>
          <p:nvPr/>
        </p:nvSpPr>
        <p:spPr>
          <a:xfrm>
            <a:off x="94220" y="144056"/>
            <a:ext cx="626908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演習最終目標：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4C5EBD9-0F40-2F46-D9A8-1E6F1A149867}"/>
              </a:ext>
            </a:extLst>
          </p:cNvPr>
          <p:cNvSpPr txBox="1"/>
          <p:nvPr/>
        </p:nvSpPr>
        <p:spPr>
          <a:xfrm>
            <a:off x="674133" y="5523857"/>
            <a:ext cx="5689171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18DAE1C-6E8C-0998-98D4-E242EBAF0A39}"/>
              </a:ext>
            </a:extLst>
          </p:cNvPr>
          <p:cNvSpPr txBox="1"/>
          <p:nvPr/>
        </p:nvSpPr>
        <p:spPr>
          <a:xfrm>
            <a:off x="5454278" y="1009419"/>
            <a:ext cx="67359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>
                <a:highlight>
                  <a:srgbClr val="FF00FF"/>
                </a:highlight>
              </a:rPr>
              <a:t>歯なし</a:t>
            </a:r>
            <a:endParaRPr lang="en-US" altLang="ja-JP" sz="1200">
              <a:highlight>
                <a:srgbClr val="FF00FF"/>
              </a:highlight>
            </a:endParaRPr>
          </a:p>
          <a:p>
            <a:pPr algn="ctr"/>
            <a:r>
              <a:rPr lang="ja-JP" altLang="en-US" sz="1200">
                <a:highlight>
                  <a:srgbClr val="FF00FF"/>
                </a:highlight>
              </a:rPr>
              <a:t>歯なし</a:t>
            </a:r>
          </a:p>
          <a:p>
            <a:pPr algn="ctr"/>
            <a:r>
              <a:rPr kumimoji="1" lang="ja-JP" altLang="en-US" sz="1200">
                <a:highlight>
                  <a:srgbClr val="00FF00"/>
                </a:highlight>
              </a:rPr>
              <a:t>歯あり</a:t>
            </a:r>
          </a:p>
          <a:p>
            <a:pPr algn="ctr"/>
            <a:r>
              <a:rPr lang="ja-JP" altLang="en-US" sz="1200">
                <a:highlight>
                  <a:srgbClr val="00FF00"/>
                </a:highlight>
              </a:rPr>
              <a:t>歯あり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7FF1A85-3C0B-3E9F-26F1-23F3FE6C6FBA}"/>
              </a:ext>
            </a:extLst>
          </p:cNvPr>
          <p:cNvSpPr txBox="1"/>
          <p:nvPr/>
        </p:nvSpPr>
        <p:spPr>
          <a:xfrm>
            <a:off x="5454277" y="2061295"/>
            <a:ext cx="67359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>
                <a:highlight>
                  <a:srgbClr val="00FF00"/>
                </a:highlight>
              </a:rPr>
              <a:t>歯あり</a:t>
            </a:r>
            <a:endParaRPr lang="en-US" altLang="ja-JP" sz="1200">
              <a:highlight>
                <a:srgbClr val="00FF00"/>
              </a:highlight>
            </a:endParaRPr>
          </a:p>
          <a:p>
            <a:pPr algn="ctr"/>
            <a:r>
              <a:rPr kumimoji="1" lang="ja-JP" altLang="en-US" sz="1200">
                <a:highlight>
                  <a:srgbClr val="00FF00"/>
                </a:highlight>
              </a:rPr>
              <a:t>歯あり</a:t>
            </a:r>
            <a:endParaRPr kumimoji="1" lang="en-US" altLang="ja-JP" sz="1200">
              <a:highlight>
                <a:srgbClr val="00FF00"/>
              </a:highlight>
            </a:endParaRPr>
          </a:p>
          <a:p>
            <a:pPr algn="ctr"/>
            <a:r>
              <a:rPr lang="ja-JP" altLang="en-US" sz="1200">
                <a:highlight>
                  <a:srgbClr val="FF00FF"/>
                </a:highlight>
              </a:rPr>
              <a:t>歯なし</a:t>
            </a:r>
            <a:endParaRPr kumimoji="1" lang="ja-JP" altLang="en-US" sz="1200">
              <a:highlight>
                <a:srgbClr val="FF00FF"/>
              </a:highlight>
            </a:endParaRPr>
          </a:p>
          <a:p>
            <a:pPr algn="ctr"/>
            <a:r>
              <a:rPr lang="ja-JP" altLang="en-US" sz="1200">
                <a:highlight>
                  <a:srgbClr val="00FF00"/>
                </a:highlight>
              </a:rPr>
              <a:t>歯あり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09BD290-31F0-A4AD-0627-BD84C37F9285}"/>
              </a:ext>
            </a:extLst>
          </p:cNvPr>
          <p:cNvSpPr txBox="1"/>
          <p:nvPr/>
        </p:nvSpPr>
        <p:spPr>
          <a:xfrm>
            <a:off x="5454276" y="3134712"/>
            <a:ext cx="67359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>
                <a:highlight>
                  <a:srgbClr val="FF00FF"/>
                </a:highlight>
              </a:rPr>
              <a:t>歯なし</a:t>
            </a:r>
            <a:endParaRPr lang="en-US" altLang="ja-JP" sz="1200">
              <a:highlight>
                <a:srgbClr val="FF00FF"/>
              </a:highlight>
            </a:endParaRPr>
          </a:p>
          <a:p>
            <a:pPr algn="ctr"/>
            <a:r>
              <a:rPr lang="ja-JP" altLang="en-US" sz="1200">
                <a:highlight>
                  <a:srgbClr val="FF00FF"/>
                </a:highlight>
              </a:rPr>
              <a:t>歯なし</a:t>
            </a:r>
          </a:p>
          <a:p>
            <a:pPr algn="ctr"/>
            <a:r>
              <a:rPr kumimoji="1" lang="ja-JP" altLang="en-US" sz="1200">
                <a:highlight>
                  <a:srgbClr val="00FF00"/>
                </a:highlight>
              </a:rPr>
              <a:t>歯あり</a:t>
            </a:r>
          </a:p>
          <a:p>
            <a:pPr algn="ctr"/>
            <a:r>
              <a:rPr lang="ja-JP" altLang="en-US" sz="1200">
                <a:highlight>
                  <a:srgbClr val="00FF00"/>
                </a:highlight>
              </a:rPr>
              <a:t>歯あり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7409D63-2FC4-EAFF-EA34-92A520F5EB8A}"/>
              </a:ext>
            </a:extLst>
          </p:cNvPr>
          <p:cNvSpPr txBox="1"/>
          <p:nvPr/>
        </p:nvSpPr>
        <p:spPr>
          <a:xfrm>
            <a:off x="5454275" y="4186589"/>
            <a:ext cx="67359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>
                <a:highlight>
                  <a:srgbClr val="FF00FF"/>
                </a:highlight>
              </a:rPr>
              <a:t>歯なし</a:t>
            </a:r>
            <a:endParaRPr lang="en-US" altLang="ja-JP" sz="1200">
              <a:highlight>
                <a:srgbClr val="FF00FF"/>
              </a:highlight>
            </a:endParaRPr>
          </a:p>
          <a:p>
            <a:pPr algn="ctr"/>
            <a:r>
              <a:rPr lang="ja-JP" altLang="en-US" sz="1200">
                <a:highlight>
                  <a:srgbClr val="FF00FF"/>
                </a:highlight>
              </a:rPr>
              <a:t>歯なし</a:t>
            </a:r>
          </a:p>
          <a:p>
            <a:pPr algn="ctr"/>
            <a:r>
              <a:rPr kumimoji="1" lang="ja-JP" altLang="en-US" sz="1200">
                <a:highlight>
                  <a:srgbClr val="FF00FF"/>
                </a:highlight>
              </a:rPr>
              <a:t>歯なし</a:t>
            </a:r>
          </a:p>
          <a:p>
            <a:pPr algn="ctr"/>
            <a:r>
              <a:rPr lang="ja-JP" altLang="en-US" sz="1200">
                <a:highlight>
                  <a:srgbClr val="FF00FF"/>
                </a:highlight>
              </a:rPr>
              <a:t>歯なし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67AC7EC-92D4-C863-05D4-A36649C04235}"/>
              </a:ext>
            </a:extLst>
          </p:cNvPr>
          <p:cNvSpPr txBox="1"/>
          <p:nvPr/>
        </p:nvSpPr>
        <p:spPr>
          <a:xfrm>
            <a:off x="5454274" y="5961172"/>
            <a:ext cx="67359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>
                <a:highlight>
                  <a:srgbClr val="FF00FF"/>
                </a:highlight>
              </a:rPr>
              <a:t>歯なし</a:t>
            </a:r>
            <a:endParaRPr lang="en-US" altLang="ja-JP" sz="1200">
              <a:highlight>
                <a:srgbClr val="FF00FF"/>
              </a:highlight>
            </a:endParaRPr>
          </a:p>
          <a:p>
            <a:pPr algn="ctr"/>
            <a:r>
              <a:rPr lang="ja-JP" altLang="en-US" sz="1200">
                <a:highlight>
                  <a:srgbClr val="00FF00"/>
                </a:highlight>
              </a:rPr>
              <a:t>歯あり</a:t>
            </a:r>
          </a:p>
          <a:p>
            <a:pPr algn="ctr"/>
            <a:r>
              <a:rPr kumimoji="1" lang="ja-JP" altLang="en-US" sz="1200">
                <a:highlight>
                  <a:srgbClr val="00FF00"/>
                </a:highlight>
              </a:rPr>
              <a:t>歯あり</a:t>
            </a:r>
          </a:p>
          <a:p>
            <a:pPr algn="ctr"/>
            <a:r>
              <a:rPr lang="ja-JP" altLang="en-US" sz="1200">
                <a:highlight>
                  <a:srgbClr val="00FF00"/>
                </a:highlight>
              </a:rPr>
              <a:t>歯あり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E64E0BE-61B1-E190-E3B2-AB4B21A59A55}"/>
              </a:ext>
            </a:extLst>
          </p:cNvPr>
          <p:cNvSpPr txBox="1"/>
          <p:nvPr/>
        </p:nvSpPr>
        <p:spPr>
          <a:xfrm>
            <a:off x="1758195" y="1009419"/>
            <a:ext cx="121854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800080"/>
                </a:highlight>
              </a:rPr>
              <a:t>2018/01</a:t>
            </a:r>
          </a:p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800080"/>
                </a:highlight>
              </a:rPr>
              <a:t>2018/01</a:t>
            </a:r>
          </a:p>
          <a:p>
            <a:pPr algn="ctr"/>
            <a:r>
              <a:rPr kumimoji="1" lang="en-US" altLang="ja-JP" sz="1200" b="1">
                <a:solidFill>
                  <a:schemeClr val="bg1"/>
                </a:solidFill>
                <a:highlight>
                  <a:srgbClr val="800080"/>
                </a:highlight>
              </a:rPr>
              <a:t>2018/01</a:t>
            </a:r>
          </a:p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800080"/>
                </a:highlight>
              </a:rPr>
              <a:t>2018/01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F0965D9-3EC4-9B81-FD10-E8E88D1FC796}"/>
              </a:ext>
            </a:extLst>
          </p:cNvPr>
          <p:cNvSpPr txBox="1"/>
          <p:nvPr/>
        </p:nvSpPr>
        <p:spPr>
          <a:xfrm>
            <a:off x="3191581" y="1009419"/>
            <a:ext cx="104748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800080"/>
                </a:highlight>
              </a:rPr>
              <a:t>49</a:t>
            </a:r>
            <a:r>
              <a:rPr lang="ja-JP" altLang="en-US" sz="1200" b="1">
                <a:solidFill>
                  <a:schemeClr val="bg1"/>
                </a:solidFill>
                <a:highlight>
                  <a:srgbClr val="800080"/>
                </a:highlight>
              </a:rPr>
              <a:t>歳</a:t>
            </a:r>
            <a:endParaRPr lang="en-US" altLang="ja-JP" sz="1200" b="1">
              <a:solidFill>
                <a:schemeClr val="bg1"/>
              </a:solidFill>
              <a:highlight>
                <a:srgbClr val="800080"/>
              </a:highlight>
            </a:endParaRPr>
          </a:p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800080"/>
                </a:highlight>
              </a:rPr>
              <a:t>49</a:t>
            </a:r>
            <a:r>
              <a:rPr lang="ja-JP" altLang="en-US" sz="1200" b="1">
                <a:solidFill>
                  <a:schemeClr val="bg1"/>
                </a:solidFill>
                <a:highlight>
                  <a:srgbClr val="800080"/>
                </a:highlight>
              </a:rPr>
              <a:t>歳</a:t>
            </a:r>
            <a:endParaRPr lang="en-US" altLang="ja-JP" sz="1200" b="1">
              <a:solidFill>
                <a:schemeClr val="bg1"/>
              </a:solidFill>
              <a:highlight>
                <a:srgbClr val="800080"/>
              </a:highlight>
            </a:endParaRPr>
          </a:p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800080"/>
                </a:highlight>
              </a:rPr>
              <a:t>49</a:t>
            </a:r>
            <a:r>
              <a:rPr lang="ja-JP" altLang="en-US" sz="1200" b="1">
                <a:solidFill>
                  <a:schemeClr val="bg1"/>
                </a:solidFill>
                <a:highlight>
                  <a:srgbClr val="800080"/>
                </a:highlight>
              </a:rPr>
              <a:t>歳</a:t>
            </a:r>
            <a:endParaRPr lang="en-US" altLang="ja-JP" sz="1200" b="1">
              <a:solidFill>
                <a:schemeClr val="bg1"/>
              </a:solidFill>
              <a:highlight>
                <a:srgbClr val="800080"/>
              </a:highlight>
            </a:endParaRPr>
          </a:p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800080"/>
                </a:highlight>
              </a:rPr>
              <a:t>49</a:t>
            </a:r>
            <a:r>
              <a:rPr lang="ja-JP" altLang="en-US" sz="1200" b="1">
                <a:solidFill>
                  <a:schemeClr val="bg1"/>
                </a:solidFill>
                <a:highlight>
                  <a:srgbClr val="800080"/>
                </a:highlight>
              </a:rPr>
              <a:t>歳</a:t>
            </a:r>
            <a:endParaRPr lang="en-US" altLang="ja-JP" sz="1200" b="1">
              <a:solidFill>
                <a:schemeClr val="bg1"/>
              </a:solidFill>
              <a:highlight>
                <a:srgbClr val="800080"/>
              </a:highlight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53E1DDC-308C-5B19-BCDF-9EECEEEA7EC6}"/>
              </a:ext>
            </a:extLst>
          </p:cNvPr>
          <p:cNvSpPr txBox="1"/>
          <p:nvPr/>
        </p:nvSpPr>
        <p:spPr>
          <a:xfrm>
            <a:off x="1758195" y="2070299"/>
            <a:ext cx="121854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008000"/>
                </a:highlight>
              </a:rPr>
              <a:t>2020/09</a:t>
            </a:r>
          </a:p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008000"/>
                </a:highlight>
              </a:rPr>
              <a:t>2020/09</a:t>
            </a:r>
          </a:p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008000"/>
                </a:highlight>
              </a:rPr>
              <a:t>2020/09</a:t>
            </a:r>
          </a:p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008000"/>
                </a:highlight>
              </a:rPr>
              <a:t>2020/09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853EEDCE-5502-1B98-6957-3F227CF79EA3}"/>
              </a:ext>
            </a:extLst>
          </p:cNvPr>
          <p:cNvSpPr txBox="1"/>
          <p:nvPr/>
        </p:nvSpPr>
        <p:spPr>
          <a:xfrm>
            <a:off x="3191581" y="2070299"/>
            <a:ext cx="104748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008000"/>
                </a:highlight>
              </a:rPr>
              <a:t>68</a:t>
            </a:r>
            <a:r>
              <a:rPr lang="ja-JP" altLang="en-US" sz="1200" b="1">
                <a:solidFill>
                  <a:schemeClr val="bg1"/>
                </a:solidFill>
                <a:highlight>
                  <a:srgbClr val="008000"/>
                </a:highlight>
              </a:rPr>
              <a:t>歳</a:t>
            </a:r>
            <a:endParaRPr lang="en-US" altLang="ja-JP" sz="1200" b="1">
              <a:solidFill>
                <a:schemeClr val="bg1"/>
              </a:solidFill>
              <a:highlight>
                <a:srgbClr val="008000"/>
              </a:highlight>
            </a:endParaRPr>
          </a:p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008000"/>
                </a:highlight>
              </a:rPr>
              <a:t>68</a:t>
            </a:r>
            <a:r>
              <a:rPr lang="ja-JP" altLang="en-US" sz="1200" b="1">
                <a:solidFill>
                  <a:schemeClr val="bg1"/>
                </a:solidFill>
                <a:highlight>
                  <a:srgbClr val="008000"/>
                </a:highlight>
              </a:rPr>
              <a:t>歳</a:t>
            </a:r>
            <a:endParaRPr lang="en-US" altLang="ja-JP" sz="1200" b="1">
              <a:solidFill>
                <a:schemeClr val="bg1"/>
              </a:solidFill>
              <a:highlight>
                <a:srgbClr val="008000"/>
              </a:highlight>
            </a:endParaRPr>
          </a:p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008000"/>
                </a:highlight>
              </a:rPr>
              <a:t>68</a:t>
            </a:r>
            <a:r>
              <a:rPr lang="ja-JP" altLang="en-US" sz="1200" b="1">
                <a:solidFill>
                  <a:schemeClr val="bg1"/>
                </a:solidFill>
                <a:highlight>
                  <a:srgbClr val="008000"/>
                </a:highlight>
              </a:rPr>
              <a:t>歳</a:t>
            </a:r>
            <a:endParaRPr lang="en-US" altLang="ja-JP" sz="1200" b="1">
              <a:solidFill>
                <a:schemeClr val="bg1"/>
              </a:solidFill>
              <a:highlight>
                <a:srgbClr val="008000"/>
              </a:highlight>
            </a:endParaRPr>
          </a:p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008000"/>
                </a:highlight>
              </a:rPr>
              <a:t>68</a:t>
            </a:r>
            <a:r>
              <a:rPr lang="ja-JP" altLang="en-US" sz="1200" b="1">
                <a:solidFill>
                  <a:schemeClr val="bg1"/>
                </a:solidFill>
                <a:highlight>
                  <a:srgbClr val="008000"/>
                </a:highlight>
              </a:rPr>
              <a:t>歳</a:t>
            </a:r>
            <a:endParaRPr lang="en-US" altLang="ja-JP" sz="1200" b="1">
              <a:solidFill>
                <a:schemeClr val="bg1"/>
              </a:solidFill>
              <a:highlight>
                <a:srgbClr val="008000"/>
              </a:highlight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03E33F6-3ABE-F1AD-C4D5-A0938741BD16}"/>
              </a:ext>
            </a:extLst>
          </p:cNvPr>
          <p:cNvSpPr txBox="1"/>
          <p:nvPr/>
        </p:nvSpPr>
        <p:spPr>
          <a:xfrm>
            <a:off x="1745458" y="3126072"/>
            <a:ext cx="121854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800000"/>
                </a:highlight>
              </a:rPr>
              <a:t>2022/12</a:t>
            </a:r>
          </a:p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800000"/>
                </a:highlight>
              </a:rPr>
              <a:t>2022/12</a:t>
            </a:r>
          </a:p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800000"/>
                </a:highlight>
              </a:rPr>
              <a:t>2022/12</a:t>
            </a:r>
          </a:p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800000"/>
                </a:highlight>
              </a:rPr>
              <a:t>2022/12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C658C5D8-118A-B48C-760C-8A10028FCDEF}"/>
              </a:ext>
            </a:extLst>
          </p:cNvPr>
          <p:cNvSpPr txBox="1"/>
          <p:nvPr/>
        </p:nvSpPr>
        <p:spPr>
          <a:xfrm>
            <a:off x="3178844" y="3126072"/>
            <a:ext cx="104748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800000"/>
                </a:highlight>
              </a:rPr>
              <a:t>79</a:t>
            </a:r>
            <a:r>
              <a:rPr lang="ja-JP" altLang="en-US" sz="1200" b="1">
                <a:solidFill>
                  <a:schemeClr val="bg1"/>
                </a:solidFill>
                <a:highlight>
                  <a:srgbClr val="800000"/>
                </a:highlight>
              </a:rPr>
              <a:t>歳</a:t>
            </a:r>
            <a:endParaRPr lang="en-US" altLang="ja-JP" sz="1200" b="1">
              <a:solidFill>
                <a:schemeClr val="bg1"/>
              </a:solidFill>
              <a:highlight>
                <a:srgbClr val="800000"/>
              </a:highlight>
            </a:endParaRPr>
          </a:p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800000"/>
                </a:highlight>
              </a:rPr>
              <a:t>79</a:t>
            </a:r>
            <a:r>
              <a:rPr lang="ja-JP" altLang="en-US" sz="1200" b="1">
                <a:solidFill>
                  <a:schemeClr val="bg1"/>
                </a:solidFill>
                <a:highlight>
                  <a:srgbClr val="800000"/>
                </a:highlight>
              </a:rPr>
              <a:t>歳</a:t>
            </a:r>
            <a:endParaRPr lang="en-US" altLang="ja-JP" sz="1200" b="1">
              <a:solidFill>
                <a:schemeClr val="bg1"/>
              </a:solidFill>
              <a:highlight>
                <a:srgbClr val="800000"/>
              </a:highlight>
            </a:endParaRPr>
          </a:p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800000"/>
                </a:highlight>
              </a:rPr>
              <a:t>79</a:t>
            </a:r>
            <a:r>
              <a:rPr lang="ja-JP" altLang="en-US" sz="1200" b="1">
                <a:solidFill>
                  <a:schemeClr val="bg1"/>
                </a:solidFill>
                <a:highlight>
                  <a:srgbClr val="800000"/>
                </a:highlight>
              </a:rPr>
              <a:t>歳</a:t>
            </a:r>
            <a:endParaRPr lang="en-US" altLang="ja-JP" sz="1200" b="1">
              <a:solidFill>
                <a:schemeClr val="bg1"/>
              </a:solidFill>
              <a:highlight>
                <a:srgbClr val="800000"/>
              </a:highlight>
            </a:endParaRPr>
          </a:p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800000"/>
                </a:highlight>
              </a:rPr>
              <a:t>79</a:t>
            </a:r>
            <a:r>
              <a:rPr lang="ja-JP" altLang="en-US" sz="1200" b="1">
                <a:solidFill>
                  <a:schemeClr val="bg1"/>
                </a:solidFill>
                <a:highlight>
                  <a:srgbClr val="800000"/>
                </a:highlight>
              </a:rPr>
              <a:t>歳</a:t>
            </a:r>
            <a:endParaRPr lang="en-US" altLang="ja-JP" sz="1200" b="1">
              <a:solidFill>
                <a:schemeClr val="bg1"/>
              </a:solidFill>
              <a:highlight>
                <a:srgbClr val="800000"/>
              </a:highlight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DA27F4E-DC60-7EA3-6B14-A8EAA1F460B7}"/>
              </a:ext>
            </a:extLst>
          </p:cNvPr>
          <p:cNvSpPr txBox="1"/>
          <p:nvPr/>
        </p:nvSpPr>
        <p:spPr>
          <a:xfrm>
            <a:off x="1745458" y="4192800"/>
            <a:ext cx="121854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000000"/>
                </a:highlight>
              </a:rPr>
              <a:t>2021/06</a:t>
            </a:r>
          </a:p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000000"/>
                </a:highlight>
              </a:rPr>
              <a:t>2021/06</a:t>
            </a:r>
          </a:p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000000"/>
                </a:highlight>
              </a:rPr>
              <a:t>2021/06</a:t>
            </a:r>
          </a:p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000000"/>
                </a:highlight>
              </a:rPr>
              <a:t>2021/06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0FFBBD31-576F-506D-1176-08D400A63978}"/>
              </a:ext>
            </a:extLst>
          </p:cNvPr>
          <p:cNvSpPr txBox="1"/>
          <p:nvPr/>
        </p:nvSpPr>
        <p:spPr>
          <a:xfrm>
            <a:off x="3178844" y="4192800"/>
            <a:ext cx="104748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000000"/>
                </a:highlight>
              </a:rPr>
              <a:t>43</a:t>
            </a:r>
            <a:r>
              <a:rPr lang="ja-JP" altLang="en-US" sz="1200" b="1">
                <a:solidFill>
                  <a:schemeClr val="bg1"/>
                </a:solidFill>
                <a:highlight>
                  <a:srgbClr val="000000"/>
                </a:highlight>
              </a:rPr>
              <a:t>歳</a:t>
            </a:r>
            <a:endParaRPr lang="en-US" altLang="ja-JP" sz="1200" b="1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000000"/>
                </a:highlight>
              </a:rPr>
              <a:t>43</a:t>
            </a:r>
            <a:r>
              <a:rPr lang="ja-JP" altLang="en-US" sz="1200" b="1">
                <a:solidFill>
                  <a:schemeClr val="bg1"/>
                </a:solidFill>
                <a:highlight>
                  <a:srgbClr val="000000"/>
                </a:highlight>
              </a:rPr>
              <a:t>歳</a:t>
            </a:r>
            <a:endParaRPr lang="en-US" altLang="ja-JP" sz="1200" b="1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000000"/>
                </a:highlight>
              </a:rPr>
              <a:t>43</a:t>
            </a:r>
            <a:r>
              <a:rPr lang="ja-JP" altLang="en-US" sz="1200" b="1">
                <a:solidFill>
                  <a:schemeClr val="bg1"/>
                </a:solidFill>
                <a:highlight>
                  <a:srgbClr val="000000"/>
                </a:highlight>
              </a:rPr>
              <a:t>歳</a:t>
            </a:r>
            <a:endParaRPr lang="en-US" altLang="ja-JP" sz="1200" b="1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000000"/>
                </a:highlight>
              </a:rPr>
              <a:t>43</a:t>
            </a:r>
            <a:r>
              <a:rPr lang="ja-JP" altLang="en-US" sz="1200" b="1">
                <a:solidFill>
                  <a:schemeClr val="bg1"/>
                </a:solidFill>
                <a:highlight>
                  <a:srgbClr val="000000"/>
                </a:highlight>
              </a:rPr>
              <a:t>歳</a:t>
            </a:r>
            <a:endParaRPr lang="en-US" altLang="ja-JP" sz="1200" b="1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B032BF3-9E92-8B0F-CF41-E2BCA49E6A6B}"/>
              </a:ext>
            </a:extLst>
          </p:cNvPr>
          <p:cNvSpPr txBox="1"/>
          <p:nvPr/>
        </p:nvSpPr>
        <p:spPr>
          <a:xfrm>
            <a:off x="1745458" y="5961172"/>
            <a:ext cx="121854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008080"/>
                </a:highlight>
              </a:rPr>
              <a:t>20</a:t>
            </a:r>
            <a:r>
              <a:rPr lang="ja-JP" altLang="en-US" sz="1200" b="1">
                <a:solidFill>
                  <a:schemeClr val="bg1"/>
                </a:solidFill>
                <a:highlight>
                  <a:srgbClr val="008080"/>
                </a:highlight>
              </a:rPr>
              <a:t>〇</a:t>
            </a:r>
            <a:r>
              <a:rPr lang="en-US" altLang="ja-JP" sz="1200" b="1">
                <a:solidFill>
                  <a:schemeClr val="bg1"/>
                </a:solidFill>
                <a:highlight>
                  <a:srgbClr val="008080"/>
                </a:highlight>
              </a:rPr>
              <a:t>/</a:t>
            </a:r>
            <a:r>
              <a:rPr lang="ja-JP" altLang="en-US" sz="1200" b="1">
                <a:solidFill>
                  <a:schemeClr val="bg1"/>
                </a:solidFill>
                <a:highlight>
                  <a:srgbClr val="008080"/>
                </a:highlight>
              </a:rPr>
              <a:t>〇</a:t>
            </a:r>
            <a:endParaRPr lang="en-US" altLang="ja-JP" sz="1200" b="1">
              <a:solidFill>
                <a:schemeClr val="bg1"/>
              </a:solidFill>
              <a:highlight>
                <a:srgbClr val="008080"/>
              </a:highlight>
            </a:endParaRPr>
          </a:p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008080"/>
                </a:highlight>
              </a:rPr>
              <a:t>20</a:t>
            </a:r>
            <a:r>
              <a:rPr lang="ja-JP" altLang="en-US" sz="1200" b="1">
                <a:solidFill>
                  <a:schemeClr val="bg1"/>
                </a:solidFill>
                <a:highlight>
                  <a:srgbClr val="008080"/>
                </a:highlight>
              </a:rPr>
              <a:t>〇</a:t>
            </a:r>
            <a:r>
              <a:rPr lang="en-US" altLang="ja-JP" sz="1200" b="1">
                <a:solidFill>
                  <a:schemeClr val="bg1"/>
                </a:solidFill>
                <a:highlight>
                  <a:srgbClr val="008080"/>
                </a:highlight>
              </a:rPr>
              <a:t>/</a:t>
            </a:r>
            <a:r>
              <a:rPr lang="ja-JP" altLang="en-US" sz="1200" b="1">
                <a:solidFill>
                  <a:schemeClr val="bg1"/>
                </a:solidFill>
                <a:highlight>
                  <a:srgbClr val="008080"/>
                </a:highlight>
              </a:rPr>
              <a:t>〇</a:t>
            </a:r>
            <a:endParaRPr lang="en-US" altLang="ja-JP" sz="1200" b="1">
              <a:solidFill>
                <a:schemeClr val="bg1"/>
              </a:solidFill>
              <a:highlight>
                <a:srgbClr val="008080"/>
              </a:highlight>
            </a:endParaRPr>
          </a:p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008080"/>
                </a:highlight>
              </a:rPr>
              <a:t>20</a:t>
            </a:r>
            <a:r>
              <a:rPr lang="ja-JP" altLang="en-US" sz="1200" b="1">
                <a:solidFill>
                  <a:schemeClr val="bg1"/>
                </a:solidFill>
                <a:highlight>
                  <a:srgbClr val="008080"/>
                </a:highlight>
              </a:rPr>
              <a:t>〇</a:t>
            </a:r>
            <a:r>
              <a:rPr lang="en-US" altLang="ja-JP" sz="1200" b="1">
                <a:solidFill>
                  <a:schemeClr val="bg1"/>
                </a:solidFill>
                <a:highlight>
                  <a:srgbClr val="008080"/>
                </a:highlight>
              </a:rPr>
              <a:t>/</a:t>
            </a:r>
            <a:r>
              <a:rPr lang="ja-JP" altLang="en-US" sz="1200" b="1">
                <a:solidFill>
                  <a:schemeClr val="bg1"/>
                </a:solidFill>
                <a:highlight>
                  <a:srgbClr val="008080"/>
                </a:highlight>
              </a:rPr>
              <a:t>〇</a:t>
            </a:r>
            <a:endParaRPr lang="en-US" altLang="ja-JP" sz="1200" b="1">
              <a:solidFill>
                <a:schemeClr val="bg1"/>
              </a:solidFill>
              <a:highlight>
                <a:srgbClr val="008080"/>
              </a:highlight>
            </a:endParaRPr>
          </a:p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008080"/>
                </a:highlight>
              </a:rPr>
              <a:t>20</a:t>
            </a:r>
            <a:r>
              <a:rPr lang="ja-JP" altLang="en-US" sz="1200" b="1">
                <a:solidFill>
                  <a:schemeClr val="bg1"/>
                </a:solidFill>
                <a:highlight>
                  <a:srgbClr val="008080"/>
                </a:highlight>
              </a:rPr>
              <a:t>〇</a:t>
            </a:r>
            <a:r>
              <a:rPr lang="en-US" altLang="ja-JP" sz="1200" b="1">
                <a:solidFill>
                  <a:schemeClr val="bg1"/>
                </a:solidFill>
                <a:highlight>
                  <a:srgbClr val="008080"/>
                </a:highlight>
              </a:rPr>
              <a:t>/</a:t>
            </a:r>
            <a:r>
              <a:rPr lang="ja-JP" altLang="en-US" sz="1200" b="1">
                <a:solidFill>
                  <a:schemeClr val="bg1"/>
                </a:solidFill>
                <a:highlight>
                  <a:srgbClr val="008080"/>
                </a:highlight>
              </a:rPr>
              <a:t>〇</a:t>
            </a:r>
            <a:endParaRPr lang="en-US" altLang="ja-JP" sz="1200" b="1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2D12020-D76F-E933-A68F-BB84DF9EAF50}"/>
              </a:ext>
            </a:extLst>
          </p:cNvPr>
          <p:cNvSpPr txBox="1"/>
          <p:nvPr/>
        </p:nvSpPr>
        <p:spPr>
          <a:xfrm>
            <a:off x="3178844" y="5961172"/>
            <a:ext cx="104748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008080"/>
                </a:highlight>
              </a:rPr>
              <a:t>〇歳</a:t>
            </a:r>
            <a:endParaRPr lang="en-US" altLang="ja-JP" sz="1200" b="1">
              <a:solidFill>
                <a:schemeClr val="bg1"/>
              </a:solidFill>
              <a:highlight>
                <a:srgbClr val="008080"/>
              </a:highlight>
            </a:endParaRPr>
          </a:p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008080"/>
                </a:highlight>
              </a:rPr>
              <a:t>〇歳</a:t>
            </a:r>
            <a:endParaRPr lang="en-US" altLang="ja-JP" sz="1200" b="1">
              <a:solidFill>
                <a:schemeClr val="bg1"/>
              </a:solidFill>
              <a:highlight>
                <a:srgbClr val="008080"/>
              </a:highlight>
            </a:endParaRPr>
          </a:p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008080"/>
                </a:highlight>
              </a:rPr>
              <a:t>〇歳</a:t>
            </a:r>
            <a:endParaRPr lang="en-US" altLang="ja-JP" sz="1200" b="1">
              <a:solidFill>
                <a:schemeClr val="bg1"/>
              </a:solidFill>
              <a:highlight>
                <a:srgbClr val="008080"/>
              </a:highlight>
            </a:endParaRPr>
          </a:p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008080"/>
                </a:highlight>
              </a:rPr>
              <a:t>〇歳</a:t>
            </a:r>
            <a:endParaRPr lang="en-US" altLang="ja-JP" sz="1200" b="1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B6C02B0A-5E74-5BB1-FD2A-00C44B36ED74}"/>
              </a:ext>
            </a:extLst>
          </p:cNvPr>
          <p:cNvSpPr txBox="1"/>
          <p:nvPr/>
        </p:nvSpPr>
        <p:spPr>
          <a:xfrm>
            <a:off x="607774" y="1008470"/>
            <a:ext cx="99022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800080"/>
                </a:highlight>
              </a:rPr>
              <a:t>患者</a:t>
            </a:r>
            <a:r>
              <a:rPr lang="en-US" altLang="ja-JP" sz="1200" b="1">
                <a:solidFill>
                  <a:schemeClr val="bg1"/>
                </a:solidFill>
                <a:highlight>
                  <a:srgbClr val="800080"/>
                </a:highlight>
              </a:rPr>
              <a:t>01</a:t>
            </a:r>
          </a:p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800080"/>
                </a:highlight>
              </a:rPr>
              <a:t>患者</a:t>
            </a:r>
            <a:r>
              <a:rPr lang="en-US" altLang="ja-JP" sz="1200" b="1">
                <a:solidFill>
                  <a:schemeClr val="bg1"/>
                </a:solidFill>
                <a:highlight>
                  <a:srgbClr val="800080"/>
                </a:highlight>
              </a:rPr>
              <a:t>01</a:t>
            </a:r>
          </a:p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800080"/>
                </a:highlight>
              </a:rPr>
              <a:t>患者</a:t>
            </a:r>
            <a:r>
              <a:rPr lang="en-US" altLang="ja-JP" sz="1200" b="1">
                <a:solidFill>
                  <a:schemeClr val="bg1"/>
                </a:solidFill>
                <a:highlight>
                  <a:srgbClr val="800080"/>
                </a:highlight>
              </a:rPr>
              <a:t>01</a:t>
            </a:r>
          </a:p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800080"/>
                </a:highlight>
              </a:rPr>
              <a:t>患者</a:t>
            </a:r>
            <a:r>
              <a:rPr lang="en-US" altLang="ja-JP" sz="1200" b="1">
                <a:solidFill>
                  <a:schemeClr val="bg1"/>
                </a:solidFill>
                <a:highlight>
                  <a:srgbClr val="800080"/>
                </a:highlight>
              </a:rPr>
              <a:t>01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E268BA23-F02C-C351-8285-2B1C5A14E72F}"/>
              </a:ext>
            </a:extLst>
          </p:cNvPr>
          <p:cNvSpPr txBox="1"/>
          <p:nvPr/>
        </p:nvSpPr>
        <p:spPr>
          <a:xfrm>
            <a:off x="607774" y="2061295"/>
            <a:ext cx="99022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008000"/>
                </a:highlight>
              </a:rPr>
              <a:t>患者</a:t>
            </a:r>
            <a:r>
              <a:rPr lang="en-US" altLang="ja-JP" sz="1200" b="1">
                <a:solidFill>
                  <a:schemeClr val="bg1"/>
                </a:solidFill>
                <a:highlight>
                  <a:srgbClr val="008000"/>
                </a:highlight>
              </a:rPr>
              <a:t>02</a:t>
            </a:r>
          </a:p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008000"/>
                </a:highlight>
              </a:rPr>
              <a:t>患者</a:t>
            </a:r>
            <a:r>
              <a:rPr lang="en-US" altLang="ja-JP" sz="1200" b="1">
                <a:solidFill>
                  <a:schemeClr val="bg1"/>
                </a:solidFill>
                <a:highlight>
                  <a:srgbClr val="008000"/>
                </a:highlight>
              </a:rPr>
              <a:t>02</a:t>
            </a:r>
          </a:p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008000"/>
                </a:highlight>
              </a:rPr>
              <a:t>患者</a:t>
            </a:r>
            <a:r>
              <a:rPr lang="en-US" altLang="ja-JP" sz="1200" b="1">
                <a:solidFill>
                  <a:schemeClr val="bg1"/>
                </a:solidFill>
                <a:highlight>
                  <a:srgbClr val="008000"/>
                </a:highlight>
              </a:rPr>
              <a:t>02</a:t>
            </a:r>
          </a:p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008000"/>
                </a:highlight>
              </a:rPr>
              <a:t>患者</a:t>
            </a:r>
            <a:r>
              <a:rPr lang="en-US" altLang="ja-JP" sz="1200" b="1">
                <a:solidFill>
                  <a:schemeClr val="bg1"/>
                </a:solidFill>
                <a:highlight>
                  <a:srgbClr val="008000"/>
                </a:highlight>
              </a:rPr>
              <a:t>02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32B62CF3-F662-686E-1A45-AF57EDEF6201}"/>
              </a:ext>
            </a:extLst>
          </p:cNvPr>
          <p:cNvSpPr txBox="1"/>
          <p:nvPr/>
        </p:nvSpPr>
        <p:spPr>
          <a:xfrm>
            <a:off x="607773" y="3126072"/>
            <a:ext cx="99022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800000"/>
                </a:highlight>
              </a:rPr>
              <a:t>患者</a:t>
            </a:r>
            <a:r>
              <a:rPr lang="en-US" altLang="ja-JP" sz="1200" b="1">
                <a:solidFill>
                  <a:schemeClr val="bg1"/>
                </a:solidFill>
                <a:highlight>
                  <a:srgbClr val="800000"/>
                </a:highlight>
              </a:rPr>
              <a:t>03</a:t>
            </a:r>
          </a:p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800000"/>
                </a:highlight>
              </a:rPr>
              <a:t>患者</a:t>
            </a:r>
            <a:r>
              <a:rPr lang="en-US" altLang="ja-JP" sz="1200" b="1">
                <a:solidFill>
                  <a:schemeClr val="bg1"/>
                </a:solidFill>
                <a:highlight>
                  <a:srgbClr val="800000"/>
                </a:highlight>
              </a:rPr>
              <a:t>03</a:t>
            </a:r>
          </a:p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800000"/>
                </a:highlight>
              </a:rPr>
              <a:t>患者</a:t>
            </a:r>
            <a:r>
              <a:rPr lang="en-US" altLang="ja-JP" sz="1200" b="1">
                <a:solidFill>
                  <a:schemeClr val="bg1"/>
                </a:solidFill>
                <a:highlight>
                  <a:srgbClr val="800000"/>
                </a:highlight>
              </a:rPr>
              <a:t>03</a:t>
            </a:r>
          </a:p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800000"/>
                </a:highlight>
              </a:rPr>
              <a:t>患者</a:t>
            </a:r>
            <a:r>
              <a:rPr lang="en-US" altLang="ja-JP" sz="1200" b="1">
                <a:solidFill>
                  <a:schemeClr val="bg1"/>
                </a:solidFill>
                <a:highlight>
                  <a:srgbClr val="800000"/>
                </a:highlight>
              </a:rPr>
              <a:t>03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FB301AB1-334F-B80F-3FD2-E019D6E65EA2}"/>
              </a:ext>
            </a:extLst>
          </p:cNvPr>
          <p:cNvSpPr txBox="1"/>
          <p:nvPr/>
        </p:nvSpPr>
        <p:spPr>
          <a:xfrm>
            <a:off x="607772" y="4193313"/>
            <a:ext cx="99022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000000"/>
                </a:highlight>
              </a:rPr>
              <a:t>患者</a:t>
            </a:r>
            <a:r>
              <a:rPr lang="en-US" altLang="ja-JP" sz="1200" b="1">
                <a:solidFill>
                  <a:schemeClr val="bg1"/>
                </a:solidFill>
                <a:highlight>
                  <a:srgbClr val="000000"/>
                </a:highlight>
              </a:rPr>
              <a:t>04</a:t>
            </a:r>
          </a:p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000000"/>
                </a:highlight>
              </a:rPr>
              <a:t>患者</a:t>
            </a:r>
            <a:r>
              <a:rPr lang="en-US" altLang="ja-JP" sz="1200" b="1">
                <a:solidFill>
                  <a:schemeClr val="bg1"/>
                </a:solidFill>
                <a:highlight>
                  <a:srgbClr val="000000"/>
                </a:highlight>
              </a:rPr>
              <a:t>04</a:t>
            </a:r>
          </a:p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000000"/>
                </a:highlight>
              </a:rPr>
              <a:t>患者</a:t>
            </a:r>
            <a:r>
              <a:rPr lang="en-US" altLang="ja-JP" sz="1200" b="1">
                <a:solidFill>
                  <a:schemeClr val="bg1"/>
                </a:solidFill>
                <a:highlight>
                  <a:srgbClr val="000000"/>
                </a:highlight>
              </a:rPr>
              <a:t>04</a:t>
            </a:r>
          </a:p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000000"/>
                </a:highlight>
              </a:rPr>
              <a:t>患者</a:t>
            </a:r>
            <a:r>
              <a:rPr lang="en-US" altLang="ja-JP" sz="1200" b="1">
                <a:solidFill>
                  <a:schemeClr val="bg1"/>
                </a:solidFill>
                <a:highlight>
                  <a:srgbClr val="000000"/>
                </a:highlight>
              </a:rPr>
              <a:t>04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4AD33EF-08B9-5408-CC5F-AA677AE71490}"/>
              </a:ext>
            </a:extLst>
          </p:cNvPr>
          <p:cNvSpPr txBox="1"/>
          <p:nvPr/>
        </p:nvSpPr>
        <p:spPr>
          <a:xfrm>
            <a:off x="607772" y="5961172"/>
            <a:ext cx="99022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008000"/>
                </a:highlight>
              </a:rPr>
              <a:t>患者</a:t>
            </a:r>
            <a:r>
              <a:rPr lang="en-US" altLang="ja-JP" sz="1200" b="1">
                <a:solidFill>
                  <a:schemeClr val="bg1"/>
                </a:solidFill>
                <a:highlight>
                  <a:srgbClr val="008000"/>
                </a:highlight>
              </a:rPr>
              <a:t>n</a:t>
            </a:r>
          </a:p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008000"/>
                </a:highlight>
              </a:rPr>
              <a:t>患者</a:t>
            </a:r>
            <a:r>
              <a:rPr lang="en-US" altLang="ja-JP" sz="1200" b="1">
                <a:solidFill>
                  <a:schemeClr val="bg1"/>
                </a:solidFill>
                <a:highlight>
                  <a:srgbClr val="008000"/>
                </a:highlight>
              </a:rPr>
              <a:t>n</a:t>
            </a:r>
          </a:p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008000"/>
                </a:highlight>
              </a:rPr>
              <a:t>患者</a:t>
            </a:r>
            <a:r>
              <a:rPr lang="en-US" altLang="ja-JP" sz="1200" b="1">
                <a:solidFill>
                  <a:schemeClr val="bg1"/>
                </a:solidFill>
                <a:highlight>
                  <a:srgbClr val="008000"/>
                </a:highlight>
              </a:rPr>
              <a:t>n</a:t>
            </a:r>
          </a:p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008000"/>
                </a:highlight>
              </a:rPr>
              <a:t>患者</a:t>
            </a:r>
            <a:r>
              <a:rPr lang="en-US" altLang="ja-JP" sz="1200" b="1">
                <a:solidFill>
                  <a:schemeClr val="bg1"/>
                </a:solidFill>
                <a:highlight>
                  <a:srgbClr val="008000"/>
                </a:highlight>
              </a:rPr>
              <a:t>n</a:t>
            </a:r>
          </a:p>
        </p:txBody>
      </p:sp>
      <p:sp>
        <p:nvSpPr>
          <p:cNvPr id="49" name="矢印: 右 48">
            <a:extLst>
              <a:ext uri="{FF2B5EF4-FFF2-40B4-BE49-F238E27FC236}">
                <a16:creationId xmlns:a16="http://schemas.microsoft.com/office/drawing/2014/main" id="{3D6AB051-0BD2-9F1E-7D9C-EA070635D8B6}"/>
              </a:ext>
            </a:extLst>
          </p:cNvPr>
          <p:cNvSpPr/>
          <p:nvPr/>
        </p:nvSpPr>
        <p:spPr>
          <a:xfrm>
            <a:off x="6288889" y="2772526"/>
            <a:ext cx="944152" cy="870596"/>
          </a:xfrm>
          <a:prstGeom prst="right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BE64870C-094F-4C81-2752-D8CF4E8574A7}"/>
              </a:ext>
            </a:extLst>
          </p:cNvPr>
          <p:cNvSpPr txBox="1"/>
          <p:nvPr/>
        </p:nvSpPr>
        <p:spPr>
          <a:xfrm>
            <a:off x="7235355" y="5523857"/>
            <a:ext cx="453138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BC2AC6DD-E69A-D705-BDB8-74F2BC2EC334}"/>
              </a:ext>
            </a:extLst>
          </p:cNvPr>
          <p:cNvSpPr txBox="1"/>
          <p:nvPr/>
        </p:nvSpPr>
        <p:spPr>
          <a:xfrm>
            <a:off x="10088144" y="1008470"/>
            <a:ext cx="67359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>
                <a:highlight>
                  <a:srgbClr val="FF00FF"/>
                </a:highlight>
              </a:rPr>
              <a:t>歯なし</a:t>
            </a:r>
          </a:p>
          <a:p>
            <a:pPr algn="ctr"/>
            <a:r>
              <a:rPr kumimoji="1" lang="ja-JP" altLang="en-US" sz="1200">
                <a:highlight>
                  <a:srgbClr val="00FF00"/>
                </a:highlight>
              </a:rPr>
              <a:t>歯あり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49FDAE4D-E003-AD87-8410-EE68BEB7E750}"/>
              </a:ext>
            </a:extLst>
          </p:cNvPr>
          <p:cNvSpPr txBox="1"/>
          <p:nvPr/>
        </p:nvSpPr>
        <p:spPr>
          <a:xfrm>
            <a:off x="8335847" y="1009419"/>
            <a:ext cx="107582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800080"/>
                </a:highlight>
              </a:rPr>
              <a:t>2018/01/15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E5543584-1501-5D4C-2CD8-AAEEEE8CFA88}"/>
              </a:ext>
            </a:extLst>
          </p:cNvPr>
          <p:cNvSpPr txBox="1"/>
          <p:nvPr/>
        </p:nvSpPr>
        <p:spPr>
          <a:xfrm>
            <a:off x="9468084" y="1009419"/>
            <a:ext cx="53735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800080"/>
                </a:highlight>
              </a:rPr>
              <a:t>49</a:t>
            </a:r>
            <a:r>
              <a:rPr lang="ja-JP" altLang="en-US" sz="1200" b="1">
                <a:solidFill>
                  <a:schemeClr val="bg1"/>
                </a:solidFill>
                <a:highlight>
                  <a:srgbClr val="800080"/>
                </a:highlight>
              </a:rPr>
              <a:t>歳</a:t>
            </a:r>
            <a:endParaRPr lang="en-US" altLang="ja-JP" sz="1200" b="1">
              <a:solidFill>
                <a:schemeClr val="bg1"/>
              </a:solidFill>
              <a:highlight>
                <a:srgbClr val="800080"/>
              </a:highlight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76DB781F-8E18-4C52-0DE5-05168EA3BEF5}"/>
              </a:ext>
            </a:extLst>
          </p:cNvPr>
          <p:cNvSpPr txBox="1"/>
          <p:nvPr/>
        </p:nvSpPr>
        <p:spPr>
          <a:xfrm>
            <a:off x="8335847" y="2070299"/>
            <a:ext cx="107582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008000"/>
                </a:highlight>
              </a:rPr>
              <a:t>2020/09/15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1DF10D55-6410-A7CE-FDDD-960B015C53A2}"/>
              </a:ext>
            </a:extLst>
          </p:cNvPr>
          <p:cNvSpPr txBox="1"/>
          <p:nvPr/>
        </p:nvSpPr>
        <p:spPr>
          <a:xfrm>
            <a:off x="9468084" y="2070299"/>
            <a:ext cx="53735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008000"/>
                </a:highlight>
              </a:rPr>
              <a:t>68</a:t>
            </a:r>
            <a:r>
              <a:rPr lang="ja-JP" altLang="en-US" sz="1200" b="1">
                <a:solidFill>
                  <a:schemeClr val="bg1"/>
                </a:solidFill>
                <a:highlight>
                  <a:srgbClr val="008000"/>
                </a:highlight>
              </a:rPr>
              <a:t>歳</a:t>
            </a:r>
            <a:endParaRPr lang="en-US" altLang="ja-JP" sz="1200" b="1">
              <a:solidFill>
                <a:schemeClr val="bg1"/>
              </a:solidFill>
              <a:highlight>
                <a:srgbClr val="008000"/>
              </a:highlight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61619CD4-FA2C-A1CC-9C9F-F32AB2F527BD}"/>
              </a:ext>
            </a:extLst>
          </p:cNvPr>
          <p:cNvSpPr txBox="1"/>
          <p:nvPr/>
        </p:nvSpPr>
        <p:spPr>
          <a:xfrm>
            <a:off x="8323110" y="3126072"/>
            <a:ext cx="107582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800000"/>
                </a:highlight>
              </a:rPr>
              <a:t>2022/12/22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3488125C-5FF2-4CA2-3345-4E6B6A0D16B1}"/>
              </a:ext>
            </a:extLst>
          </p:cNvPr>
          <p:cNvSpPr txBox="1"/>
          <p:nvPr/>
        </p:nvSpPr>
        <p:spPr>
          <a:xfrm>
            <a:off x="9455347" y="3126072"/>
            <a:ext cx="53735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800000"/>
                </a:highlight>
              </a:rPr>
              <a:t>79</a:t>
            </a:r>
            <a:r>
              <a:rPr lang="ja-JP" altLang="en-US" sz="1200" b="1">
                <a:solidFill>
                  <a:schemeClr val="bg1"/>
                </a:solidFill>
                <a:highlight>
                  <a:srgbClr val="800000"/>
                </a:highlight>
              </a:rPr>
              <a:t>歳</a:t>
            </a:r>
            <a:endParaRPr lang="en-US" altLang="ja-JP" sz="1200" b="1">
              <a:solidFill>
                <a:schemeClr val="bg1"/>
              </a:solidFill>
              <a:highlight>
                <a:srgbClr val="800000"/>
              </a:highlight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EC741606-7583-4548-0BBB-229C910240BA}"/>
              </a:ext>
            </a:extLst>
          </p:cNvPr>
          <p:cNvSpPr txBox="1"/>
          <p:nvPr/>
        </p:nvSpPr>
        <p:spPr>
          <a:xfrm>
            <a:off x="8323110" y="4192800"/>
            <a:ext cx="107582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000000"/>
                </a:highlight>
              </a:rPr>
              <a:t>2021/06/22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1EFA2C1A-4E38-B6C0-B3FE-2150C17BA1F5}"/>
              </a:ext>
            </a:extLst>
          </p:cNvPr>
          <p:cNvSpPr txBox="1"/>
          <p:nvPr/>
        </p:nvSpPr>
        <p:spPr>
          <a:xfrm>
            <a:off x="9455347" y="4192800"/>
            <a:ext cx="53735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000000"/>
                </a:highlight>
              </a:rPr>
              <a:t>43</a:t>
            </a:r>
            <a:r>
              <a:rPr lang="ja-JP" altLang="en-US" sz="1200" b="1">
                <a:solidFill>
                  <a:schemeClr val="bg1"/>
                </a:solidFill>
                <a:highlight>
                  <a:srgbClr val="000000"/>
                </a:highlight>
              </a:rPr>
              <a:t>歳</a:t>
            </a:r>
            <a:endParaRPr lang="en-US" altLang="ja-JP" sz="1200" b="1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BC04D68E-622D-F9A6-939E-BBB2BFAE3A04}"/>
              </a:ext>
            </a:extLst>
          </p:cNvPr>
          <p:cNvSpPr txBox="1"/>
          <p:nvPr/>
        </p:nvSpPr>
        <p:spPr>
          <a:xfrm>
            <a:off x="8323110" y="5961172"/>
            <a:ext cx="107582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b="1">
                <a:solidFill>
                  <a:schemeClr val="bg1"/>
                </a:solidFill>
                <a:highlight>
                  <a:srgbClr val="008080"/>
                </a:highlight>
              </a:rPr>
              <a:t>20</a:t>
            </a:r>
            <a:r>
              <a:rPr lang="ja-JP" altLang="en-US" sz="1200" b="1">
                <a:solidFill>
                  <a:schemeClr val="bg1"/>
                </a:solidFill>
                <a:highlight>
                  <a:srgbClr val="008080"/>
                </a:highlight>
              </a:rPr>
              <a:t>〇</a:t>
            </a:r>
            <a:r>
              <a:rPr lang="en-US" altLang="ja-JP" sz="1200" b="1">
                <a:solidFill>
                  <a:schemeClr val="bg1"/>
                </a:solidFill>
                <a:highlight>
                  <a:srgbClr val="008080"/>
                </a:highlight>
              </a:rPr>
              <a:t>/</a:t>
            </a:r>
            <a:r>
              <a:rPr lang="ja-JP" altLang="en-US" sz="1200" b="1">
                <a:solidFill>
                  <a:schemeClr val="bg1"/>
                </a:solidFill>
                <a:highlight>
                  <a:srgbClr val="008080"/>
                </a:highlight>
              </a:rPr>
              <a:t>〇</a:t>
            </a:r>
            <a:r>
              <a:rPr lang="en-US" altLang="ja-JP" sz="1200" b="1">
                <a:solidFill>
                  <a:schemeClr val="bg1"/>
                </a:solidFill>
                <a:highlight>
                  <a:srgbClr val="008080"/>
                </a:highlight>
              </a:rPr>
              <a:t>/</a:t>
            </a:r>
            <a:r>
              <a:rPr lang="ja-JP" altLang="en-US" sz="1200" b="1">
                <a:solidFill>
                  <a:schemeClr val="bg1"/>
                </a:solidFill>
                <a:highlight>
                  <a:srgbClr val="008080"/>
                </a:highlight>
              </a:rPr>
              <a:t>〇</a:t>
            </a:r>
            <a:endParaRPr lang="en-US" altLang="ja-JP" sz="1200" b="1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96884CE-7F76-E838-63CE-B6DFCD3CBCE9}"/>
              </a:ext>
            </a:extLst>
          </p:cNvPr>
          <p:cNvSpPr txBox="1"/>
          <p:nvPr/>
        </p:nvSpPr>
        <p:spPr>
          <a:xfrm>
            <a:off x="9455347" y="5961172"/>
            <a:ext cx="53735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008080"/>
                </a:highlight>
              </a:rPr>
              <a:t>〇歳</a:t>
            </a:r>
            <a:endParaRPr lang="en-US" altLang="ja-JP" sz="1200" b="1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B1009CD9-F41C-0AE3-2C96-F009CB93D395}"/>
              </a:ext>
            </a:extLst>
          </p:cNvPr>
          <p:cNvSpPr txBox="1"/>
          <p:nvPr/>
        </p:nvSpPr>
        <p:spPr>
          <a:xfrm>
            <a:off x="7289456" y="1008470"/>
            <a:ext cx="99022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800080"/>
                </a:highlight>
              </a:rPr>
              <a:t>患者</a:t>
            </a:r>
            <a:r>
              <a:rPr lang="en-US" altLang="ja-JP" sz="1200" b="1">
                <a:solidFill>
                  <a:schemeClr val="bg1"/>
                </a:solidFill>
                <a:highlight>
                  <a:srgbClr val="800080"/>
                </a:highlight>
              </a:rPr>
              <a:t>01</a:t>
            </a: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F2AD74A-D8EF-35DC-58FF-C030E0F32224}"/>
              </a:ext>
            </a:extLst>
          </p:cNvPr>
          <p:cNvSpPr txBox="1"/>
          <p:nvPr/>
        </p:nvSpPr>
        <p:spPr>
          <a:xfrm>
            <a:off x="7289456" y="2061295"/>
            <a:ext cx="99022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008000"/>
                </a:highlight>
              </a:rPr>
              <a:t>患者</a:t>
            </a:r>
            <a:r>
              <a:rPr lang="en-US" altLang="ja-JP" sz="1200" b="1">
                <a:solidFill>
                  <a:schemeClr val="bg1"/>
                </a:solidFill>
                <a:highlight>
                  <a:srgbClr val="008000"/>
                </a:highlight>
              </a:rPr>
              <a:t>02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CD4E866B-6D8D-5D22-8CA6-8CB5FE7C15C1}"/>
              </a:ext>
            </a:extLst>
          </p:cNvPr>
          <p:cNvSpPr txBox="1"/>
          <p:nvPr/>
        </p:nvSpPr>
        <p:spPr>
          <a:xfrm>
            <a:off x="7289455" y="3126072"/>
            <a:ext cx="99022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800000"/>
                </a:highlight>
              </a:rPr>
              <a:t>患者</a:t>
            </a:r>
            <a:r>
              <a:rPr lang="en-US" altLang="ja-JP" sz="1200" b="1">
                <a:solidFill>
                  <a:schemeClr val="bg1"/>
                </a:solidFill>
                <a:highlight>
                  <a:srgbClr val="800000"/>
                </a:highlight>
              </a:rPr>
              <a:t>03</a:t>
            </a: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13D9610F-6B54-47B7-C0BC-ED2EEC1FDECF}"/>
              </a:ext>
            </a:extLst>
          </p:cNvPr>
          <p:cNvSpPr txBox="1"/>
          <p:nvPr/>
        </p:nvSpPr>
        <p:spPr>
          <a:xfrm>
            <a:off x="7289454" y="4193313"/>
            <a:ext cx="99022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000000"/>
                </a:highlight>
              </a:rPr>
              <a:t>患者</a:t>
            </a:r>
            <a:r>
              <a:rPr lang="en-US" altLang="ja-JP" sz="1200" b="1">
                <a:solidFill>
                  <a:schemeClr val="bg1"/>
                </a:solidFill>
                <a:highlight>
                  <a:srgbClr val="000000"/>
                </a:highlight>
              </a:rPr>
              <a:t>04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C3941923-6DF4-292A-C5DF-777312BEAE44}"/>
              </a:ext>
            </a:extLst>
          </p:cNvPr>
          <p:cNvSpPr txBox="1"/>
          <p:nvPr/>
        </p:nvSpPr>
        <p:spPr>
          <a:xfrm>
            <a:off x="7289454" y="5961172"/>
            <a:ext cx="99022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>
                <a:solidFill>
                  <a:schemeClr val="bg1"/>
                </a:solidFill>
                <a:highlight>
                  <a:srgbClr val="008000"/>
                </a:highlight>
              </a:rPr>
              <a:t>患者</a:t>
            </a:r>
            <a:r>
              <a:rPr lang="en-US" altLang="ja-JP" sz="1200" b="1">
                <a:solidFill>
                  <a:schemeClr val="bg1"/>
                </a:solidFill>
                <a:highlight>
                  <a:srgbClr val="008000"/>
                </a:highlight>
              </a:rPr>
              <a:t>n</a:t>
            </a: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307BCC25-5AEA-CD58-4DFD-99253F41AD74}"/>
              </a:ext>
            </a:extLst>
          </p:cNvPr>
          <p:cNvSpPr txBox="1"/>
          <p:nvPr/>
        </p:nvSpPr>
        <p:spPr>
          <a:xfrm>
            <a:off x="10828585" y="1008469"/>
            <a:ext cx="67359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>
                <a:highlight>
                  <a:srgbClr val="FF00FF"/>
                </a:highlight>
              </a:rPr>
              <a:t>〇本</a:t>
            </a:r>
            <a:endParaRPr lang="en-US" altLang="ja-JP" sz="1200">
              <a:highlight>
                <a:srgbClr val="FF00FF"/>
              </a:highlight>
            </a:endParaRPr>
          </a:p>
          <a:p>
            <a:pPr algn="ctr"/>
            <a:r>
              <a:rPr kumimoji="1" lang="ja-JP" altLang="en-US" sz="1200">
                <a:highlight>
                  <a:srgbClr val="00FF00"/>
                </a:highlight>
              </a:rPr>
              <a:t>〇本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4D912AF-3B30-5A7C-F1B5-88A11D28F312}"/>
              </a:ext>
            </a:extLst>
          </p:cNvPr>
          <p:cNvSpPr txBox="1"/>
          <p:nvPr/>
        </p:nvSpPr>
        <p:spPr>
          <a:xfrm>
            <a:off x="10088144" y="2070300"/>
            <a:ext cx="67359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>
                <a:highlight>
                  <a:srgbClr val="FF00FF"/>
                </a:highlight>
              </a:rPr>
              <a:t>歯なし</a:t>
            </a:r>
          </a:p>
          <a:p>
            <a:pPr algn="ctr"/>
            <a:r>
              <a:rPr kumimoji="1" lang="ja-JP" altLang="en-US" sz="1200">
                <a:highlight>
                  <a:srgbClr val="00FF00"/>
                </a:highlight>
              </a:rPr>
              <a:t>歯あり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39315D9E-320E-6DC8-C93E-35E73BEF5F9C}"/>
              </a:ext>
            </a:extLst>
          </p:cNvPr>
          <p:cNvSpPr txBox="1"/>
          <p:nvPr/>
        </p:nvSpPr>
        <p:spPr>
          <a:xfrm>
            <a:off x="10828585" y="2070299"/>
            <a:ext cx="67359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>
                <a:highlight>
                  <a:srgbClr val="FF00FF"/>
                </a:highlight>
              </a:rPr>
              <a:t>〇本</a:t>
            </a:r>
            <a:endParaRPr lang="en-US" altLang="ja-JP" sz="1200">
              <a:highlight>
                <a:srgbClr val="FF00FF"/>
              </a:highlight>
            </a:endParaRPr>
          </a:p>
          <a:p>
            <a:pPr algn="ctr"/>
            <a:r>
              <a:rPr kumimoji="1" lang="ja-JP" altLang="en-US" sz="1200">
                <a:highlight>
                  <a:srgbClr val="00FF00"/>
                </a:highlight>
              </a:rPr>
              <a:t>〇本</a:t>
            </a: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28022009-79E0-2DF2-4325-0F66E59E52EC}"/>
              </a:ext>
            </a:extLst>
          </p:cNvPr>
          <p:cNvSpPr txBox="1"/>
          <p:nvPr/>
        </p:nvSpPr>
        <p:spPr>
          <a:xfrm>
            <a:off x="10088144" y="3126073"/>
            <a:ext cx="67359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>
                <a:highlight>
                  <a:srgbClr val="FF00FF"/>
                </a:highlight>
              </a:rPr>
              <a:t>歯なし</a:t>
            </a:r>
          </a:p>
          <a:p>
            <a:pPr algn="ctr"/>
            <a:r>
              <a:rPr kumimoji="1" lang="ja-JP" altLang="en-US" sz="1200">
                <a:highlight>
                  <a:srgbClr val="00FF00"/>
                </a:highlight>
              </a:rPr>
              <a:t>歯あり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D913C16B-755A-6C9D-81F4-385F25C67050}"/>
              </a:ext>
            </a:extLst>
          </p:cNvPr>
          <p:cNvSpPr txBox="1"/>
          <p:nvPr/>
        </p:nvSpPr>
        <p:spPr>
          <a:xfrm>
            <a:off x="10828585" y="3126072"/>
            <a:ext cx="67359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>
                <a:highlight>
                  <a:srgbClr val="FF00FF"/>
                </a:highlight>
              </a:rPr>
              <a:t>〇本</a:t>
            </a:r>
            <a:endParaRPr lang="en-US" altLang="ja-JP" sz="1200">
              <a:highlight>
                <a:srgbClr val="FF00FF"/>
              </a:highlight>
            </a:endParaRPr>
          </a:p>
          <a:p>
            <a:pPr algn="ctr"/>
            <a:r>
              <a:rPr kumimoji="1" lang="ja-JP" altLang="en-US" sz="1200">
                <a:highlight>
                  <a:srgbClr val="00FF00"/>
                </a:highlight>
              </a:rPr>
              <a:t>〇本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D4D253F4-7071-38FE-BA4C-F7B53E683841}"/>
              </a:ext>
            </a:extLst>
          </p:cNvPr>
          <p:cNvSpPr txBox="1"/>
          <p:nvPr/>
        </p:nvSpPr>
        <p:spPr>
          <a:xfrm>
            <a:off x="10088144" y="4192801"/>
            <a:ext cx="67359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>
                <a:highlight>
                  <a:srgbClr val="FF00FF"/>
                </a:highlight>
              </a:rPr>
              <a:t>歯なし</a:t>
            </a:r>
          </a:p>
          <a:p>
            <a:pPr algn="ctr"/>
            <a:r>
              <a:rPr kumimoji="1" lang="ja-JP" altLang="en-US" sz="1200">
                <a:highlight>
                  <a:srgbClr val="00FF00"/>
                </a:highlight>
              </a:rPr>
              <a:t>歯あり</a:t>
            </a:r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11FE5610-03E7-1606-4B04-6064BB8EAE1E}"/>
              </a:ext>
            </a:extLst>
          </p:cNvPr>
          <p:cNvSpPr txBox="1"/>
          <p:nvPr/>
        </p:nvSpPr>
        <p:spPr>
          <a:xfrm>
            <a:off x="10828585" y="4192800"/>
            <a:ext cx="67359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>
                <a:highlight>
                  <a:srgbClr val="FF00FF"/>
                </a:highlight>
              </a:rPr>
              <a:t>〇本</a:t>
            </a:r>
            <a:endParaRPr lang="en-US" altLang="ja-JP" sz="1200">
              <a:highlight>
                <a:srgbClr val="FF00FF"/>
              </a:highlight>
            </a:endParaRPr>
          </a:p>
          <a:p>
            <a:pPr algn="ctr"/>
            <a:r>
              <a:rPr kumimoji="1" lang="ja-JP" altLang="en-US" sz="1200">
                <a:highlight>
                  <a:srgbClr val="00FF00"/>
                </a:highlight>
              </a:rPr>
              <a:t>〇本</a:t>
            </a: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2D9189D4-F4C8-FD91-CA9F-C877E0DBE5F0}"/>
              </a:ext>
            </a:extLst>
          </p:cNvPr>
          <p:cNvSpPr txBox="1"/>
          <p:nvPr/>
        </p:nvSpPr>
        <p:spPr>
          <a:xfrm>
            <a:off x="10088144" y="5961173"/>
            <a:ext cx="67359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>
                <a:highlight>
                  <a:srgbClr val="FF00FF"/>
                </a:highlight>
              </a:rPr>
              <a:t>歯なし</a:t>
            </a:r>
          </a:p>
          <a:p>
            <a:pPr algn="ctr"/>
            <a:r>
              <a:rPr kumimoji="1" lang="ja-JP" altLang="en-US" sz="1200">
                <a:highlight>
                  <a:srgbClr val="00FF00"/>
                </a:highlight>
              </a:rPr>
              <a:t>歯あり</a:t>
            </a: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BAD212EE-7D0F-C677-611B-0240A95AADD6}"/>
              </a:ext>
            </a:extLst>
          </p:cNvPr>
          <p:cNvSpPr txBox="1"/>
          <p:nvPr/>
        </p:nvSpPr>
        <p:spPr>
          <a:xfrm>
            <a:off x="10828585" y="5961172"/>
            <a:ext cx="67359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>
                <a:highlight>
                  <a:srgbClr val="FF00FF"/>
                </a:highlight>
              </a:rPr>
              <a:t>〇本</a:t>
            </a:r>
            <a:endParaRPr lang="en-US" altLang="ja-JP" sz="1200">
              <a:highlight>
                <a:srgbClr val="FF00FF"/>
              </a:highlight>
            </a:endParaRPr>
          </a:p>
          <a:p>
            <a:pPr algn="ctr"/>
            <a:r>
              <a:rPr kumimoji="1" lang="ja-JP" altLang="en-US" sz="1200">
                <a:highlight>
                  <a:srgbClr val="00FF00"/>
                </a:highlight>
              </a:rPr>
              <a:t>〇本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B442637-4B92-30BC-70FC-CE3BBC8D8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5E840FB-1ECB-6B25-BE46-98F7087EFA10}"/>
              </a:ext>
            </a:extLst>
          </p:cNvPr>
          <p:cNvSpPr txBox="1"/>
          <p:nvPr/>
        </p:nvSpPr>
        <p:spPr>
          <a:xfrm>
            <a:off x="368761" y="586587"/>
            <a:ext cx="146824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pPr algn="ctr"/>
            <a:r>
              <a:rPr lang="ja-JP" altLang="en-US" sz="2000" dirty="0">
                <a:solidFill>
                  <a:srgbClr val="C00000"/>
                </a:solidFill>
              </a:rPr>
              <a:t>患者人数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4E0919F-BD32-CACE-9A19-C8152E709D93}"/>
              </a:ext>
            </a:extLst>
          </p:cNvPr>
          <p:cNvSpPr txBox="1"/>
          <p:nvPr/>
        </p:nvSpPr>
        <p:spPr>
          <a:xfrm>
            <a:off x="3045119" y="584588"/>
            <a:ext cx="146824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pPr algn="ctr"/>
            <a:r>
              <a:rPr lang="ja-JP" altLang="en-US" sz="2000" dirty="0">
                <a:solidFill>
                  <a:srgbClr val="C00000"/>
                </a:solidFill>
              </a:rPr>
              <a:t>患者年齢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D0387D0-E8E4-EABA-66CB-ACCE003AD4F1}"/>
              </a:ext>
            </a:extLst>
          </p:cNvPr>
          <p:cNvSpPr txBox="1"/>
          <p:nvPr/>
        </p:nvSpPr>
        <p:spPr>
          <a:xfrm>
            <a:off x="10046156" y="561445"/>
            <a:ext cx="146824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pPr algn="ctr"/>
            <a:r>
              <a:rPr lang="ja-JP" altLang="en-US" sz="2000" dirty="0">
                <a:solidFill>
                  <a:srgbClr val="C00000"/>
                </a:solidFill>
              </a:rPr>
              <a:t>歯の本数</a:t>
            </a:r>
          </a:p>
        </p:txBody>
      </p:sp>
    </p:spTree>
    <p:extLst>
      <p:ext uri="{BB962C8B-B14F-4D97-AF65-F5344CB8AC3E}">
        <p14:creationId xmlns:p14="http://schemas.microsoft.com/office/powerpoint/2010/main" val="1684421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65D45A6-5CF3-F523-CED7-455433EAD58D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</a:rPr>
              <a:t>医療と</a:t>
            </a:r>
            <a:r>
              <a:rPr kumimoji="1" lang="en-US" altLang="ja-JP" sz="2800" b="1" dirty="0">
                <a:solidFill>
                  <a:schemeClr val="bg1"/>
                </a:solidFill>
              </a:rPr>
              <a:t>AI</a:t>
            </a:r>
            <a:r>
              <a:rPr kumimoji="1" lang="ja-JP" altLang="en-US" sz="2800" b="1" dirty="0">
                <a:solidFill>
                  <a:schemeClr val="bg1"/>
                </a:solidFill>
              </a:rPr>
              <a:t>・ビッグデータ入門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CDCB150-4522-8A39-62E0-E207DFC4AD99}"/>
              </a:ext>
            </a:extLst>
          </p:cNvPr>
          <p:cNvSpPr txBox="1"/>
          <p:nvPr/>
        </p:nvSpPr>
        <p:spPr>
          <a:xfrm>
            <a:off x="444380" y="2097453"/>
            <a:ext cx="1572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演習</a:t>
            </a:r>
            <a:r>
              <a:rPr kumimoji="1" lang="en-US" altLang="ja-JP" sz="2800" dirty="0"/>
              <a:t>2</a:t>
            </a:r>
            <a:endParaRPr kumimoji="1" lang="ja-JP" altLang="en-US" sz="2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FE5791-E7F0-BA80-A637-E704BBC9B8C5}"/>
              </a:ext>
            </a:extLst>
          </p:cNvPr>
          <p:cNvSpPr txBox="1"/>
          <p:nvPr/>
        </p:nvSpPr>
        <p:spPr>
          <a:xfrm>
            <a:off x="667641" y="1453063"/>
            <a:ext cx="316514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Python</a:t>
            </a:r>
            <a:r>
              <a:rPr kumimoji="1" lang="ja-JP" altLang="en-US" b="1" dirty="0"/>
              <a:t>基礎を学びましょう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D10BE26-1173-C124-6131-5718BA379232}"/>
              </a:ext>
            </a:extLst>
          </p:cNvPr>
          <p:cNvSpPr txBox="1"/>
          <p:nvPr/>
        </p:nvSpPr>
        <p:spPr>
          <a:xfrm>
            <a:off x="667641" y="2568334"/>
            <a:ext cx="424298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marL="342900" indent="-342900">
              <a:buAutoNum type="arabicPeriod"/>
              <a:defRPr/>
            </a:lvl1pPr>
          </a:lstStyle>
          <a:p>
            <a:pPr marL="0" indent="0">
              <a:buNone/>
            </a:pPr>
            <a:r>
              <a:rPr lang="en-US" altLang="ja-JP" b="1" dirty="0"/>
              <a:t>Python</a:t>
            </a:r>
            <a:r>
              <a:rPr lang="ja-JP" altLang="en-US" b="1" dirty="0"/>
              <a:t>の変数とデータの型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6BBF074-E637-D08E-7928-8C051E8FB965}"/>
              </a:ext>
            </a:extLst>
          </p:cNvPr>
          <p:cNvSpPr txBox="1"/>
          <p:nvPr/>
        </p:nvSpPr>
        <p:spPr>
          <a:xfrm>
            <a:off x="444382" y="3479648"/>
            <a:ext cx="157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2800"/>
            </a:lvl1pPr>
          </a:lstStyle>
          <a:p>
            <a:r>
              <a:rPr lang="ja-JP" altLang="en-US" dirty="0"/>
              <a:t>演習</a:t>
            </a:r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8758187-3167-5C12-3E90-07D101EFFF7B}"/>
              </a:ext>
            </a:extLst>
          </p:cNvPr>
          <p:cNvSpPr txBox="1"/>
          <p:nvPr/>
        </p:nvSpPr>
        <p:spPr>
          <a:xfrm>
            <a:off x="667641" y="3929529"/>
            <a:ext cx="424298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marL="342900" indent="-342900">
              <a:buAutoNum type="arabicPeriod"/>
              <a:defRPr/>
            </a:lvl1pPr>
          </a:lstStyle>
          <a:p>
            <a:pPr marL="0" indent="0">
              <a:buNone/>
            </a:pPr>
            <a:r>
              <a:rPr lang="ja-JP" altLang="en-US" b="1" dirty="0"/>
              <a:t>プログラミング基礎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2276E96-454C-D42B-2EB7-77D6442DD658}"/>
              </a:ext>
            </a:extLst>
          </p:cNvPr>
          <p:cNvSpPr txBox="1"/>
          <p:nvPr/>
        </p:nvSpPr>
        <p:spPr>
          <a:xfrm>
            <a:off x="667641" y="5336167"/>
            <a:ext cx="424298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marL="342900" indent="-342900">
              <a:buAutoNum type="arabicPeriod"/>
              <a:defRPr/>
            </a:lvl1pPr>
          </a:lstStyle>
          <a:p>
            <a:pPr marL="0" indent="0">
              <a:buNone/>
            </a:pPr>
            <a:r>
              <a:rPr lang="ja-JP" altLang="en-US" b="1" dirty="0"/>
              <a:t>モジュール、パッケージ、ライブラリ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1E48FC4-6032-C870-ECCA-56C1A6DA05E5}"/>
              </a:ext>
            </a:extLst>
          </p:cNvPr>
          <p:cNvSpPr txBox="1"/>
          <p:nvPr/>
        </p:nvSpPr>
        <p:spPr>
          <a:xfrm>
            <a:off x="444382" y="4861843"/>
            <a:ext cx="157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2800"/>
            </a:lvl1pPr>
          </a:lstStyle>
          <a:p>
            <a:r>
              <a:rPr lang="ja-JP" altLang="en-US" dirty="0">
                <a:solidFill>
                  <a:srgbClr val="FF0000"/>
                </a:solidFill>
              </a:rPr>
              <a:t>演習</a:t>
            </a:r>
            <a:r>
              <a:rPr lang="en-US" altLang="ja-JP" dirty="0">
                <a:solidFill>
                  <a:srgbClr val="FF0000"/>
                </a:solidFill>
              </a:rPr>
              <a:t>4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E30B6E-3291-292F-DD70-9641187E2826}"/>
              </a:ext>
            </a:extLst>
          </p:cNvPr>
          <p:cNvSpPr txBox="1"/>
          <p:nvPr/>
        </p:nvSpPr>
        <p:spPr>
          <a:xfrm>
            <a:off x="5071926" y="2098515"/>
            <a:ext cx="1572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solidFill>
                  <a:srgbClr val="FF0000"/>
                </a:solidFill>
              </a:rPr>
              <a:t>演習</a:t>
            </a:r>
            <a:r>
              <a:rPr kumimoji="1" lang="en-US" altLang="ja-JP" sz="2800" dirty="0">
                <a:solidFill>
                  <a:srgbClr val="FF0000"/>
                </a:solidFill>
              </a:rPr>
              <a:t>5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7AB16AA-44E7-4766-AA25-471A1D40737E}"/>
              </a:ext>
            </a:extLst>
          </p:cNvPr>
          <p:cNvSpPr txBox="1"/>
          <p:nvPr/>
        </p:nvSpPr>
        <p:spPr>
          <a:xfrm>
            <a:off x="5071928" y="3480710"/>
            <a:ext cx="157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2800"/>
            </a:lvl1pPr>
          </a:lstStyle>
          <a:p>
            <a:r>
              <a:rPr lang="ja-JP" altLang="en-US" dirty="0"/>
              <a:t>演習</a:t>
            </a:r>
            <a:r>
              <a:rPr lang="en-US" altLang="ja-JP" dirty="0"/>
              <a:t>6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28A076-4B28-F3A1-854D-D590B0D0E692}"/>
              </a:ext>
            </a:extLst>
          </p:cNvPr>
          <p:cNvSpPr txBox="1"/>
          <p:nvPr/>
        </p:nvSpPr>
        <p:spPr>
          <a:xfrm>
            <a:off x="5071928" y="4862905"/>
            <a:ext cx="157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2800"/>
            </a:lvl1pPr>
          </a:lstStyle>
          <a:p>
            <a:r>
              <a:rPr lang="ja-JP" altLang="en-US" dirty="0"/>
              <a:t>演習</a:t>
            </a:r>
            <a:r>
              <a:rPr lang="en-US" altLang="ja-JP" dirty="0"/>
              <a:t>7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38D9369-81EE-FD01-DFB5-60950E99281A}"/>
              </a:ext>
            </a:extLst>
          </p:cNvPr>
          <p:cNvSpPr txBox="1"/>
          <p:nvPr/>
        </p:nvSpPr>
        <p:spPr>
          <a:xfrm>
            <a:off x="5364574" y="2569396"/>
            <a:ext cx="63474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 dirty="0"/>
              <a:t>患者の歯に関する病院のリアルデータの説明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0390CBD-85B7-CC62-6A54-8F86A14FF665}"/>
              </a:ext>
            </a:extLst>
          </p:cNvPr>
          <p:cNvSpPr txBox="1"/>
          <p:nvPr/>
        </p:nvSpPr>
        <p:spPr>
          <a:xfrm>
            <a:off x="5364573" y="3930591"/>
            <a:ext cx="634743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 dirty="0"/>
              <a:t>データクレンジングに必要なライブラリ（</a:t>
            </a:r>
            <a:r>
              <a:rPr lang="en-US" altLang="ja-JP" dirty="0"/>
              <a:t>Pandas</a:t>
            </a:r>
            <a:r>
              <a:rPr lang="ja-JP" altLang="en-US" dirty="0"/>
              <a:t>）の応用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FE9ADD3-F64F-AF89-CFC3-07A6DFA0031C}"/>
              </a:ext>
            </a:extLst>
          </p:cNvPr>
          <p:cNvSpPr txBox="1"/>
          <p:nvPr/>
        </p:nvSpPr>
        <p:spPr>
          <a:xfrm>
            <a:off x="5364573" y="5337229"/>
            <a:ext cx="63474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 dirty="0"/>
              <a:t>データクレンジングとデータの可視化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F1C0D5E-C2D7-7ED2-D898-315EFE0346CD}"/>
              </a:ext>
            </a:extLst>
          </p:cNvPr>
          <p:cNvSpPr txBox="1"/>
          <p:nvPr/>
        </p:nvSpPr>
        <p:spPr>
          <a:xfrm>
            <a:off x="5364573" y="1453063"/>
            <a:ext cx="326240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Python</a:t>
            </a:r>
            <a:r>
              <a:rPr kumimoji="1" lang="ja-JP" altLang="en-US" b="1" dirty="0"/>
              <a:t>を使ってみましょう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155856A-08B9-5D3F-803B-274FB563F5A6}"/>
              </a:ext>
            </a:extLst>
          </p:cNvPr>
          <p:cNvSpPr txBox="1"/>
          <p:nvPr/>
        </p:nvSpPr>
        <p:spPr>
          <a:xfrm>
            <a:off x="3696056" y="711491"/>
            <a:ext cx="2670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2800"/>
            </a:lvl1pPr>
          </a:lstStyle>
          <a:p>
            <a:pPr algn="l"/>
            <a:r>
              <a:rPr lang="ja-JP" altLang="en-US" dirty="0"/>
              <a:t>演習</a:t>
            </a:r>
            <a:r>
              <a:rPr lang="en-US" altLang="ja-JP" dirty="0"/>
              <a:t>2-7</a:t>
            </a:r>
            <a:r>
              <a:rPr lang="ja-JP" altLang="en-US" dirty="0"/>
              <a:t>の構成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18197FB-649D-D001-FC08-124A56076D57}"/>
              </a:ext>
            </a:extLst>
          </p:cNvPr>
          <p:cNvSpPr txBox="1"/>
          <p:nvPr/>
        </p:nvSpPr>
        <p:spPr>
          <a:xfrm>
            <a:off x="6311537" y="2174397"/>
            <a:ext cx="267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2800"/>
            </a:lvl1pPr>
          </a:lstStyle>
          <a:p>
            <a:pPr algn="l"/>
            <a:r>
              <a:rPr lang="en-US" altLang="ja-JP" sz="1800" dirty="0">
                <a:solidFill>
                  <a:srgbClr val="FF0000"/>
                </a:solidFill>
              </a:rPr>
              <a:t>12/7 11:35-12:20</a:t>
            </a:r>
            <a:endParaRPr lang="ja-JP" altLang="en-US" sz="1800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7C6C273-D68C-5B90-F65C-A2D819AEA877}"/>
              </a:ext>
            </a:extLst>
          </p:cNvPr>
          <p:cNvSpPr txBox="1"/>
          <p:nvPr/>
        </p:nvSpPr>
        <p:spPr>
          <a:xfrm>
            <a:off x="7926968" y="2941373"/>
            <a:ext cx="14000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架空データ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C781069-A51E-2009-C939-F51BA83F9279}"/>
              </a:ext>
            </a:extLst>
          </p:cNvPr>
          <p:cNvSpPr txBox="1"/>
          <p:nvPr/>
        </p:nvSpPr>
        <p:spPr>
          <a:xfrm>
            <a:off x="2016807" y="4985304"/>
            <a:ext cx="267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2800"/>
            </a:lvl1pPr>
          </a:lstStyle>
          <a:p>
            <a:pPr algn="l"/>
            <a:r>
              <a:rPr lang="en-US" altLang="ja-JP" sz="1800" dirty="0">
                <a:solidFill>
                  <a:srgbClr val="FF0000"/>
                </a:solidFill>
              </a:rPr>
              <a:t>12/7 10:40-11:35</a:t>
            </a:r>
            <a:endParaRPr lang="ja-JP" altLang="en-US" sz="1800" dirty="0">
              <a:solidFill>
                <a:srgbClr val="FF0000"/>
              </a:solidFill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9C32B9E3-8A23-04E0-97C9-222FA4B81864}"/>
              </a:ext>
            </a:extLst>
          </p:cNvPr>
          <p:cNvCxnSpPr/>
          <p:nvPr/>
        </p:nvCxnSpPr>
        <p:spPr>
          <a:xfrm>
            <a:off x="7382656" y="2718560"/>
            <a:ext cx="194433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C25AD64C-7199-904D-0A87-AB504072F281}"/>
              </a:ext>
            </a:extLst>
          </p:cNvPr>
          <p:cNvCxnSpPr/>
          <p:nvPr/>
        </p:nvCxnSpPr>
        <p:spPr>
          <a:xfrm>
            <a:off x="7382655" y="2810999"/>
            <a:ext cx="194433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スライド番号プレースホルダー 23">
            <a:extLst>
              <a:ext uri="{FF2B5EF4-FFF2-40B4-BE49-F238E27FC236}">
                <a16:creationId xmlns:a16="http://schemas.microsoft.com/office/drawing/2014/main" id="{D5D28C00-86FF-267F-A232-5C7227BD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308C5-50DC-43C1-893E-CC40883622A1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300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6126B93-72A6-4AFA-EC42-96C829A7F6BA}"/>
              </a:ext>
            </a:extLst>
          </p:cNvPr>
          <p:cNvSpPr txBox="1"/>
          <p:nvPr/>
        </p:nvSpPr>
        <p:spPr>
          <a:xfrm>
            <a:off x="1837676" y="544166"/>
            <a:ext cx="298304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plot</a:t>
            </a:r>
            <a:r>
              <a:rPr lang="ja-JP" altLang="en-US" dirty="0"/>
              <a:t>散布図</a:t>
            </a:r>
            <a:r>
              <a:rPr kumimoji="1" lang="ja-JP" altLang="en-US" dirty="0"/>
              <a:t>を作成します。</a:t>
            </a:r>
            <a:endParaRPr kumimoji="1"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0EB6ED-6863-8B6F-09E9-C7EF499EC28E}"/>
              </a:ext>
            </a:extLst>
          </p:cNvPr>
          <p:cNvSpPr txBox="1"/>
          <p:nvPr/>
        </p:nvSpPr>
        <p:spPr>
          <a:xfrm>
            <a:off x="94220" y="144056"/>
            <a:ext cx="626908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演習最終目標：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0F066BB-1C87-CCEC-D9E0-C3D4336CE617}"/>
              </a:ext>
            </a:extLst>
          </p:cNvPr>
          <p:cNvSpPr txBox="1"/>
          <p:nvPr/>
        </p:nvSpPr>
        <p:spPr>
          <a:xfrm>
            <a:off x="1797711" y="113278"/>
            <a:ext cx="31400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/>
              <a:t>データの可視化</a:t>
            </a:r>
            <a:endParaRPr kumimoji="1" lang="ja-JP" altLang="en-US" sz="2000" b="1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9A008C64-45B4-3AD9-6600-67ED1DAFDCCB}"/>
              </a:ext>
            </a:extLst>
          </p:cNvPr>
          <p:cNvCxnSpPr/>
          <p:nvPr/>
        </p:nvCxnSpPr>
        <p:spPr>
          <a:xfrm>
            <a:off x="1792224" y="5325465"/>
            <a:ext cx="58887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8F61762-F6F9-6768-2AB7-8511EB54DCA3}"/>
              </a:ext>
            </a:extLst>
          </p:cNvPr>
          <p:cNvCxnSpPr>
            <a:cxnSpLocks/>
          </p:cNvCxnSpPr>
          <p:nvPr/>
        </p:nvCxnSpPr>
        <p:spPr>
          <a:xfrm flipV="1">
            <a:off x="1798320" y="1508150"/>
            <a:ext cx="0" cy="38173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3BD7519-A4A0-465E-CBF7-B5A7A0EBAD91}"/>
              </a:ext>
            </a:extLst>
          </p:cNvPr>
          <p:cNvSpPr txBox="1"/>
          <p:nvPr/>
        </p:nvSpPr>
        <p:spPr>
          <a:xfrm>
            <a:off x="7514271" y="5444130"/>
            <a:ext cx="71532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/>
              <a:t>年齢</a:t>
            </a:r>
            <a:endParaRPr kumimoji="1" lang="en-US" altLang="ja-JP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A6CBDCE-1782-2B5B-AAA0-434444FA74F9}"/>
              </a:ext>
            </a:extLst>
          </p:cNvPr>
          <p:cNvSpPr txBox="1"/>
          <p:nvPr/>
        </p:nvSpPr>
        <p:spPr>
          <a:xfrm>
            <a:off x="328307" y="1406382"/>
            <a:ext cx="132492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歯の本数</a:t>
            </a:r>
            <a:endParaRPr kumimoji="1" lang="en-US" altLang="ja-JP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AE13B77-7749-4CF0-E6AB-E0DBCA56CCB9}"/>
              </a:ext>
            </a:extLst>
          </p:cNvPr>
          <p:cNvSpPr txBox="1"/>
          <p:nvPr/>
        </p:nvSpPr>
        <p:spPr>
          <a:xfrm>
            <a:off x="2077517" y="5356243"/>
            <a:ext cx="71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40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90E8EF-CF65-0AF7-D3F3-1BA591E245C2}"/>
              </a:ext>
            </a:extLst>
          </p:cNvPr>
          <p:cNvSpPr txBox="1"/>
          <p:nvPr/>
        </p:nvSpPr>
        <p:spPr>
          <a:xfrm>
            <a:off x="2978276" y="5356243"/>
            <a:ext cx="71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50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EE6DA77-606D-D126-5C12-92F734637458}"/>
              </a:ext>
            </a:extLst>
          </p:cNvPr>
          <p:cNvSpPr txBox="1"/>
          <p:nvPr/>
        </p:nvSpPr>
        <p:spPr>
          <a:xfrm>
            <a:off x="4779794" y="5356243"/>
            <a:ext cx="71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70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DD0130-E0A6-B3E1-4BB9-7B20AC713CBD}"/>
              </a:ext>
            </a:extLst>
          </p:cNvPr>
          <p:cNvSpPr txBox="1"/>
          <p:nvPr/>
        </p:nvSpPr>
        <p:spPr>
          <a:xfrm>
            <a:off x="5680552" y="5356243"/>
            <a:ext cx="71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80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4992E9D-7DC9-2CAD-B441-485EA7CD10F4}"/>
              </a:ext>
            </a:extLst>
          </p:cNvPr>
          <p:cNvSpPr txBox="1"/>
          <p:nvPr/>
        </p:nvSpPr>
        <p:spPr>
          <a:xfrm>
            <a:off x="3879035" y="5356243"/>
            <a:ext cx="71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60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FCD4AD7-15F0-13C5-880A-AFFFDEEAD6A8}"/>
              </a:ext>
            </a:extLst>
          </p:cNvPr>
          <p:cNvSpPr txBox="1"/>
          <p:nvPr/>
        </p:nvSpPr>
        <p:spPr>
          <a:xfrm>
            <a:off x="1208235" y="5140799"/>
            <a:ext cx="52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0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19CFB19-679B-DABF-0CBC-90F7FA692029}"/>
              </a:ext>
            </a:extLst>
          </p:cNvPr>
          <p:cNvSpPr txBox="1"/>
          <p:nvPr/>
        </p:nvSpPr>
        <p:spPr>
          <a:xfrm>
            <a:off x="1208235" y="1877482"/>
            <a:ext cx="52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32</a:t>
            </a:r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AACCD18B-9610-4966-9B19-600C9F896915}"/>
              </a:ext>
            </a:extLst>
          </p:cNvPr>
          <p:cNvSpPr/>
          <p:nvPr/>
        </p:nvSpPr>
        <p:spPr>
          <a:xfrm>
            <a:off x="3577133" y="272125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2905091-3241-5F27-228E-BD98F63ED061}"/>
              </a:ext>
            </a:extLst>
          </p:cNvPr>
          <p:cNvSpPr txBox="1"/>
          <p:nvPr/>
        </p:nvSpPr>
        <p:spPr>
          <a:xfrm>
            <a:off x="3879035" y="2426539"/>
            <a:ext cx="161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ja-JP" altLang="en-US"/>
              <a:t>年齢：</a:t>
            </a:r>
            <a:r>
              <a:rPr kumimoji="1" lang="en-US" altLang="ja-JP"/>
              <a:t>56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829E786-D5D3-2C29-3714-968F11EEF0D1}"/>
              </a:ext>
            </a:extLst>
          </p:cNvPr>
          <p:cNvSpPr txBox="1"/>
          <p:nvPr/>
        </p:nvSpPr>
        <p:spPr>
          <a:xfrm>
            <a:off x="3879035" y="2877032"/>
            <a:ext cx="161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/>
              <a:t>歯の本数</a:t>
            </a:r>
            <a:r>
              <a:rPr kumimoji="1" lang="ja-JP" altLang="en-US"/>
              <a:t>：</a:t>
            </a:r>
            <a:r>
              <a:rPr kumimoji="1" lang="en-US" altLang="ja-JP"/>
              <a:t>28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BFAB5C4-70C9-BFF7-9B02-9793ACDD1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00DE67-B30B-8D2B-B8A3-D73ED1E592E4}"/>
              </a:ext>
            </a:extLst>
          </p:cNvPr>
          <p:cNvSpPr txBox="1"/>
          <p:nvPr/>
        </p:nvSpPr>
        <p:spPr>
          <a:xfrm>
            <a:off x="7117813" y="5444130"/>
            <a:ext cx="146824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pPr algn="ctr"/>
            <a:r>
              <a:rPr lang="ja-JP" altLang="en-US" sz="2000" dirty="0">
                <a:solidFill>
                  <a:srgbClr val="C00000"/>
                </a:solidFill>
              </a:rPr>
              <a:t>患者年齢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641C3F6-D6E3-603B-5DCE-8A0904D49C65}"/>
              </a:ext>
            </a:extLst>
          </p:cNvPr>
          <p:cNvSpPr txBox="1"/>
          <p:nvPr/>
        </p:nvSpPr>
        <p:spPr>
          <a:xfrm>
            <a:off x="184990" y="1390993"/>
            <a:ext cx="146824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pPr algn="ctr"/>
            <a:r>
              <a:rPr lang="ja-JP" altLang="en-US" sz="2000" dirty="0">
                <a:solidFill>
                  <a:srgbClr val="C00000"/>
                </a:solidFill>
              </a:rPr>
              <a:t>歯の本数</a:t>
            </a:r>
          </a:p>
        </p:txBody>
      </p:sp>
    </p:spTree>
    <p:extLst>
      <p:ext uri="{BB962C8B-B14F-4D97-AF65-F5344CB8AC3E}">
        <p14:creationId xmlns:p14="http://schemas.microsoft.com/office/powerpoint/2010/main" val="3503661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51CA6DE-A48C-A274-86B9-90E8B0E723BE}"/>
              </a:ext>
            </a:extLst>
          </p:cNvPr>
          <p:cNvSpPr txBox="1"/>
          <p:nvPr/>
        </p:nvSpPr>
        <p:spPr>
          <a:xfrm>
            <a:off x="49567" y="72921"/>
            <a:ext cx="7753693" cy="89255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</a:lstStyle>
          <a:p>
            <a:pPr algn="just"/>
            <a:r>
              <a:rPr lang="ja-JP" altLang="en-US" sz="2400" u="sng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演習</a:t>
            </a:r>
            <a:r>
              <a:rPr lang="en-US" altLang="ja-JP" sz="2400" u="sng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5</a:t>
            </a:r>
            <a:r>
              <a:rPr lang="ja-JP" altLang="en-US" sz="2400" u="sng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～演習</a:t>
            </a:r>
            <a:r>
              <a:rPr lang="en-US" altLang="ja-JP" sz="2400" u="sng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7:</a:t>
            </a:r>
          </a:p>
          <a:p>
            <a:pPr algn="just"/>
            <a:r>
              <a:rPr lang="ja-JP" altLang="en-US" sz="28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・</a:t>
            </a:r>
            <a:r>
              <a:rPr lang="en-US" altLang="ja-JP" sz="28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Python</a:t>
            </a:r>
            <a:r>
              <a:rPr lang="ja-JP" altLang="en-US" sz="28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を使用してデータクレンジングを行う</a:t>
            </a:r>
            <a:endParaRPr lang="en-US" altLang="ja-JP" sz="280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E5BB810-37BA-B543-1AEF-B0375D306864}"/>
              </a:ext>
            </a:extLst>
          </p:cNvPr>
          <p:cNvSpPr txBox="1"/>
          <p:nvPr/>
        </p:nvSpPr>
        <p:spPr>
          <a:xfrm>
            <a:off x="899210" y="1399925"/>
            <a:ext cx="87056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b="0" i="0">
                <a:effectLst/>
                <a:ea typeface="WordVisi_MSFontService"/>
              </a:defRPr>
            </a:lvl1pPr>
          </a:lstStyle>
          <a:p>
            <a:pPr algn="just"/>
            <a:r>
              <a:rPr lang="ja-JP" altLang="en-US" sz="2000" u="sng"/>
              <a:t>■ライブラリのインポート</a:t>
            </a:r>
            <a:r>
              <a:rPr lang="en-US" altLang="ja-JP" sz="2000" u="sng"/>
              <a:t>: </a:t>
            </a:r>
          </a:p>
          <a:p>
            <a:pPr algn="just"/>
            <a:r>
              <a:rPr lang="en-US" altLang="ja-JP" sz="2000"/>
              <a:t>Pandas</a:t>
            </a:r>
            <a:r>
              <a:rPr lang="ja-JP" altLang="en-US" sz="2000"/>
              <a:t>ライブラリをインポートします。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9D696DB-4EF2-15DC-5AB0-3EA8745A9C83}"/>
              </a:ext>
            </a:extLst>
          </p:cNvPr>
          <p:cNvSpPr txBox="1"/>
          <p:nvPr/>
        </p:nvSpPr>
        <p:spPr>
          <a:xfrm>
            <a:off x="899210" y="2396810"/>
            <a:ext cx="87056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b="0" i="0">
                <a:effectLst/>
                <a:ea typeface="WordVisi_MSFontService"/>
              </a:defRPr>
            </a:lvl1pPr>
          </a:lstStyle>
          <a:p>
            <a:pPr algn="just"/>
            <a:r>
              <a:rPr lang="ja-JP" altLang="en-US" sz="2000" u="sng"/>
              <a:t>■データの読み込み</a:t>
            </a:r>
            <a:r>
              <a:rPr lang="en-US" altLang="ja-JP" sz="2000" u="sng"/>
              <a:t>: </a:t>
            </a:r>
          </a:p>
          <a:p>
            <a:pPr algn="just"/>
            <a:r>
              <a:rPr lang="ja-JP" altLang="en-US" sz="2000"/>
              <a:t>データは既に</a:t>
            </a:r>
            <a:r>
              <a:rPr lang="en-US" altLang="ja-JP" sz="2000"/>
              <a:t>CSV</a:t>
            </a:r>
            <a:r>
              <a:rPr lang="ja-JP" altLang="en-US" sz="2000"/>
              <a:t>の形式で抽出してあります。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D5C683-B46F-0976-4C7B-D78AEB7A07E2}"/>
              </a:ext>
            </a:extLst>
          </p:cNvPr>
          <p:cNvSpPr txBox="1"/>
          <p:nvPr/>
        </p:nvSpPr>
        <p:spPr>
          <a:xfrm>
            <a:off x="899212" y="4390579"/>
            <a:ext cx="87056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algn="just">
              <a:defRPr b="0" i="0" u="sng">
                <a:effectLst/>
                <a:ea typeface="WordVisi_MSFontService"/>
              </a:defRPr>
            </a:lvl1pPr>
          </a:lstStyle>
          <a:p>
            <a:r>
              <a:rPr lang="ja-JP" altLang="en-US" sz="2000" u="sng"/>
              <a:t>■</a:t>
            </a:r>
            <a:r>
              <a:rPr lang="ja-JP" altLang="en-US" sz="2000"/>
              <a:t>データの集計および処理：</a:t>
            </a:r>
            <a:endParaRPr lang="en-US" altLang="ja-JP" sz="2000"/>
          </a:p>
          <a:p>
            <a:r>
              <a:rPr lang="ja-JP" altLang="en-US" sz="2000" u="none"/>
              <a:t>データフレームから歯の本数および患者さんの人数、年齢を集計します。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563818-C682-210C-2B0E-BE6FB60CB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210" y="3393695"/>
            <a:ext cx="87056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ja-JP" altLang="en-US" sz="2000" u="sng">
                <a:ea typeface="WordVisi_MSFontService"/>
              </a:rPr>
              <a:t>■</a:t>
            </a:r>
            <a:r>
              <a:rPr lang="ja-JP" altLang="ja-JP" sz="2000" u="sng">
                <a:ea typeface="WordVisi_MSFontService"/>
              </a:rPr>
              <a:t>データ</a:t>
            </a:r>
            <a:r>
              <a:rPr lang="ja-JP" altLang="en-US" sz="2000" u="sng">
                <a:ea typeface="WordVisi_MSFontService"/>
              </a:rPr>
              <a:t>フレーム</a:t>
            </a:r>
            <a:r>
              <a:rPr lang="ja-JP" altLang="ja-JP" sz="2000" u="sng">
                <a:ea typeface="WordVisi_MSFontService"/>
              </a:rPr>
              <a:t>の</a:t>
            </a:r>
            <a:r>
              <a:rPr lang="ja-JP" altLang="ja-JP" sz="2000">
                <a:ea typeface="WordVisi_MSFontService"/>
              </a:rPr>
              <a:t>基本的な情報を確認し</a:t>
            </a:r>
            <a:r>
              <a:rPr lang="ja-JP" altLang="en-US" sz="2000">
                <a:ea typeface="WordVisi_MSFontService"/>
              </a:rPr>
              <a:t>ます</a:t>
            </a:r>
            <a:r>
              <a:rPr lang="ja-JP" altLang="ja-JP" sz="2000" u="sng">
                <a:ea typeface="WordVisi_MSFontService"/>
              </a:rPr>
              <a:t>:</a:t>
            </a:r>
          </a:p>
          <a:p>
            <a:pPr algn="just"/>
            <a:r>
              <a:rPr lang="en-US" altLang="ja-JP" sz="2000">
                <a:ea typeface="WordVisi_MSFontService"/>
              </a:rPr>
              <a:t>P</a:t>
            </a:r>
            <a:r>
              <a:rPr lang="ja-JP" altLang="ja-JP" sz="2000">
                <a:ea typeface="WordVisi_MSFontService"/>
              </a:rPr>
              <a:t>andasを使用してデータの形状、カラムなどを</a:t>
            </a:r>
            <a:r>
              <a:rPr lang="ja-JP" altLang="en-US" sz="2000">
                <a:ea typeface="WordVisi_MSFontService"/>
              </a:rPr>
              <a:t>把握</a:t>
            </a:r>
            <a:r>
              <a:rPr lang="ja-JP" altLang="ja-JP" sz="2000">
                <a:ea typeface="WordVisi_MSFontService"/>
              </a:rPr>
              <a:t>します。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6A88B45-3165-91A4-9D05-0C730F3B4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9827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27C446E-6B6B-45FA-A78F-9299CC15B5F8}"/>
              </a:ext>
            </a:extLst>
          </p:cNvPr>
          <p:cNvSpPr txBox="1"/>
          <p:nvPr/>
        </p:nvSpPr>
        <p:spPr>
          <a:xfrm>
            <a:off x="0" y="369332"/>
            <a:ext cx="962025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0">
                <a:effectLst/>
                <a:latin typeface="Courier New" panose="02070309020205020404" pitchFamily="49" charset="0"/>
              </a:rPr>
              <a:t>手順：</a:t>
            </a:r>
            <a:r>
              <a:rPr lang="en-US" altLang="ja-JP" sz="2000" b="0">
                <a:effectLst/>
                <a:latin typeface="Courier New" panose="02070309020205020404" pitchFamily="49" charset="0"/>
              </a:rPr>
              <a:t>Google Drive</a:t>
            </a:r>
            <a:r>
              <a:rPr lang="ja-JP" altLang="en-US" sz="2000" b="0">
                <a:effectLst/>
                <a:latin typeface="Courier New" panose="02070309020205020404" pitchFamily="49" charset="0"/>
              </a:rPr>
              <a:t>にファイル（</a:t>
            </a:r>
            <a:r>
              <a:rPr lang="en-US" altLang="ja-JP" sz="2000" b="0">
                <a:effectLst/>
                <a:latin typeface="Courier New" panose="02070309020205020404" pitchFamily="49" charset="0"/>
              </a:rPr>
              <a:t> </a:t>
            </a:r>
            <a:r>
              <a:rPr lang="en-US" altLang="ja-JP" sz="2000" b="0" u="sng">
                <a:effectLst/>
                <a:latin typeface="Courier New" panose="02070309020205020404" pitchFamily="49" charset="0"/>
              </a:rPr>
              <a:t>dwhdata.csv </a:t>
            </a:r>
            <a:r>
              <a:rPr lang="ja-JP" altLang="en-US" sz="2000" b="0">
                <a:effectLst/>
                <a:latin typeface="Courier New" panose="02070309020205020404" pitchFamily="49" charset="0"/>
              </a:rPr>
              <a:t>）をアップロードします</a:t>
            </a:r>
            <a:endParaRPr lang="en-US" altLang="ja-JP" sz="2000" b="0"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A464C3-5B64-78ED-DCD2-A19D874E57DE}"/>
              </a:ext>
            </a:extLst>
          </p:cNvPr>
          <p:cNvSpPr txBox="1"/>
          <p:nvPr/>
        </p:nvSpPr>
        <p:spPr>
          <a:xfrm>
            <a:off x="9973" y="0"/>
            <a:ext cx="5715708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</a:lstStyle>
          <a:p>
            <a:r>
              <a:rPr lang="ja-JP" altLang="en-US" u="sng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演習</a:t>
            </a:r>
            <a:r>
              <a:rPr lang="en-US" altLang="ja-JP" u="sng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5</a:t>
            </a:r>
            <a:r>
              <a:rPr lang="zh-TW" altLang="en-US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：</a:t>
            </a:r>
            <a:r>
              <a:rPr lang="ja-JP" altLang="en-US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データフレーム読み込み</a:t>
            </a:r>
            <a:endParaRPr lang="en-US" altLang="ja-JP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F78B98-4411-A206-8184-89710A43F799}"/>
              </a:ext>
            </a:extLst>
          </p:cNvPr>
          <p:cNvSpPr txBox="1"/>
          <p:nvPr/>
        </p:nvSpPr>
        <p:spPr>
          <a:xfrm>
            <a:off x="757614" y="1048005"/>
            <a:ext cx="284078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 b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グーグルドライブ</a:t>
            </a:r>
            <a:endParaRPr lang="en-US" altLang="ja-JP" sz="2400" b="1">
              <a:solidFill>
                <a:srgbClr val="FF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0CDEDB6-76B8-E18F-54D8-AABBAFF2E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14" y="1701280"/>
            <a:ext cx="8636338" cy="190199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191C72F-875A-7FA3-944D-EB00DD59A20A}"/>
              </a:ext>
            </a:extLst>
          </p:cNvPr>
          <p:cNvSpPr txBox="1"/>
          <p:nvPr/>
        </p:nvSpPr>
        <p:spPr>
          <a:xfrm>
            <a:off x="3728318" y="1094171"/>
            <a:ext cx="2087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b="1">
                <a:effectLst/>
                <a:latin typeface="Courier New" panose="02070309020205020404" pitchFamily="49" charset="0"/>
              </a:rPr>
              <a:t>で検索します。</a:t>
            </a:r>
            <a:endParaRPr lang="ja-JP" altLang="en-US" b="1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AF2D44A-2523-27C0-C2F6-D8676F0C2059}"/>
              </a:ext>
            </a:extLst>
          </p:cNvPr>
          <p:cNvSpPr/>
          <p:nvPr/>
        </p:nvSpPr>
        <p:spPr>
          <a:xfrm>
            <a:off x="816550" y="2395341"/>
            <a:ext cx="3755450" cy="4596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EA0A0DFA-6065-85B5-E284-FBA06375BDA7}"/>
              </a:ext>
            </a:extLst>
          </p:cNvPr>
          <p:cNvSpPr/>
          <p:nvPr/>
        </p:nvSpPr>
        <p:spPr>
          <a:xfrm>
            <a:off x="381549" y="2418812"/>
            <a:ext cx="435001" cy="41275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A1C86E7F-A38C-25C2-44C0-F867B817B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498"/>
          <a:stretch/>
        </p:blipFill>
        <p:spPr>
          <a:xfrm>
            <a:off x="816550" y="3740704"/>
            <a:ext cx="10087699" cy="296427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EF35ACF-2E29-727B-2EC2-290F4859553A}"/>
              </a:ext>
            </a:extLst>
          </p:cNvPr>
          <p:cNvSpPr/>
          <p:nvPr/>
        </p:nvSpPr>
        <p:spPr>
          <a:xfrm>
            <a:off x="967027" y="4442321"/>
            <a:ext cx="973606" cy="4596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882C8769-7B60-20D6-1A8F-C4A8050756C3}"/>
              </a:ext>
            </a:extLst>
          </p:cNvPr>
          <p:cNvSpPr/>
          <p:nvPr/>
        </p:nvSpPr>
        <p:spPr>
          <a:xfrm>
            <a:off x="376069" y="4465792"/>
            <a:ext cx="435001" cy="41275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6720057-99F0-6EF2-FAD7-454BE69DE480}"/>
              </a:ext>
            </a:extLst>
          </p:cNvPr>
          <p:cNvSpPr txBox="1"/>
          <p:nvPr/>
        </p:nvSpPr>
        <p:spPr>
          <a:xfrm>
            <a:off x="4948065" y="2461867"/>
            <a:ext cx="3190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b="1">
                <a:effectLst/>
                <a:latin typeface="Courier New" panose="02070309020205020404" pitchFamily="49" charset="0"/>
              </a:rPr>
              <a:t>でログインします。</a:t>
            </a:r>
            <a:endParaRPr lang="ja-JP" altLang="en-US" b="1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0AB9DC0-6693-1E57-1D3A-B1369926F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903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7A9C93-24F6-413A-A800-D0E1ABC87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27" b="18182"/>
          <a:stretch/>
        </p:blipFill>
        <p:spPr>
          <a:xfrm>
            <a:off x="308064" y="817648"/>
            <a:ext cx="7851775" cy="442249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90C96CD-8B7B-46A5-FC07-16DBE702F167}"/>
              </a:ext>
            </a:extLst>
          </p:cNvPr>
          <p:cNvSpPr txBox="1"/>
          <p:nvPr/>
        </p:nvSpPr>
        <p:spPr>
          <a:xfrm>
            <a:off x="0" y="369332"/>
            <a:ext cx="962025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0">
                <a:effectLst/>
                <a:latin typeface="Courier New" panose="02070309020205020404" pitchFamily="49" charset="0"/>
              </a:rPr>
              <a:t>手順：</a:t>
            </a:r>
            <a:r>
              <a:rPr lang="en-US" altLang="ja-JP" sz="2000" b="0">
                <a:effectLst/>
                <a:latin typeface="Courier New" panose="02070309020205020404" pitchFamily="49" charset="0"/>
              </a:rPr>
              <a:t>Google Drive</a:t>
            </a:r>
            <a:r>
              <a:rPr lang="ja-JP" altLang="en-US" sz="2000" b="0">
                <a:effectLst/>
                <a:latin typeface="Courier New" panose="02070309020205020404" pitchFamily="49" charset="0"/>
              </a:rPr>
              <a:t>にファイル（</a:t>
            </a:r>
            <a:r>
              <a:rPr lang="en-US" altLang="ja-JP" sz="2000" b="0">
                <a:effectLst/>
                <a:latin typeface="Courier New" panose="02070309020205020404" pitchFamily="49" charset="0"/>
              </a:rPr>
              <a:t> </a:t>
            </a:r>
            <a:r>
              <a:rPr lang="en-US" altLang="ja-JP" sz="2000" b="0" u="sng">
                <a:effectLst/>
                <a:latin typeface="Courier New" panose="02070309020205020404" pitchFamily="49" charset="0"/>
              </a:rPr>
              <a:t>dwhdata.csv </a:t>
            </a:r>
            <a:r>
              <a:rPr lang="ja-JP" altLang="en-US" sz="2000" b="0">
                <a:effectLst/>
                <a:latin typeface="Courier New" panose="02070309020205020404" pitchFamily="49" charset="0"/>
              </a:rPr>
              <a:t>）をアップロードします</a:t>
            </a:r>
            <a:endParaRPr lang="en-US" altLang="ja-JP" sz="2000" b="0"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80482FE-4446-152F-6918-BFA716931717}"/>
              </a:ext>
            </a:extLst>
          </p:cNvPr>
          <p:cNvSpPr txBox="1"/>
          <p:nvPr/>
        </p:nvSpPr>
        <p:spPr>
          <a:xfrm>
            <a:off x="9973" y="0"/>
            <a:ext cx="5715708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</a:lstStyle>
          <a:p>
            <a:r>
              <a:rPr lang="ja-JP" altLang="en-US" u="sng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演習</a:t>
            </a:r>
            <a:r>
              <a:rPr lang="en-US" altLang="ja-JP" u="sng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5</a:t>
            </a:r>
            <a:r>
              <a:rPr lang="zh-TW" altLang="en-US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：</a:t>
            </a:r>
            <a:r>
              <a:rPr lang="ja-JP" altLang="en-US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データフレーム読み込み</a:t>
            </a:r>
            <a:endParaRPr lang="en-US" altLang="ja-JP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66C3F9E-A50C-87E7-25BA-8C8EDF9D4C1A}"/>
              </a:ext>
            </a:extLst>
          </p:cNvPr>
          <p:cNvSpPr/>
          <p:nvPr/>
        </p:nvSpPr>
        <p:spPr>
          <a:xfrm>
            <a:off x="435001" y="1498600"/>
            <a:ext cx="1089051" cy="615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F947F3B7-5563-8569-44D5-2ACD3B0ABC5E}"/>
              </a:ext>
            </a:extLst>
          </p:cNvPr>
          <p:cNvSpPr/>
          <p:nvPr/>
        </p:nvSpPr>
        <p:spPr>
          <a:xfrm>
            <a:off x="0" y="1498600"/>
            <a:ext cx="435001" cy="41275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45443E80-E1B9-064E-5095-03AEC9502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193" y="1986724"/>
            <a:ext cx="4343482" cy="4871276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86DAFDB-471D-E4C1-D5BE-657E44CB5F9D}"/>
              </a:ext>
            </a:extLst>
          </p:cNvPr>
          <p:cNvSpPr/>
          <p:nvPr/>
        </p:nvSpPr>
        <p:spPr>
          <a:xfrm>
            <a:off x="3043526" y="3561616"/>
            <a:ext cx="4130649" cy="466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555F3873-28D9-FAD0-B96C-83DD5F3C9F2E}"/>
              </a:ext>
            </a:extLst>
          </p:cNvPr>
          <p:cNvSpPr/>
          <p:nvPr/>
        </p:nvSpPr>
        <p:spPr>
          <a:xfrm>
            <a:off x="2608525" y="3561616"/>
            <a:ext cx="435001" cy="41275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3C026D48-FCEC-EE08-217E-72D114F531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42" t="48821" r="35479"/>
          <a:stretch/>
        </p:blipFill>
        <p:spPr>
          <a:xfrm>
            <a:off x="7323508" y="3561616"/>
            <a:ext cx="3132116" cy="79055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0B3D0CA-EB81-69F3-230A-53F3CFF59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4906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11D19DC-B71E-C501-4917-B615DB63AA87}"/>
              </a:ext>
            </a:extLst>
          </p:cNvPr>
          <p:cNvSpPr txBox="1"/>
          <p:nvPr/>
        </p:nvSpPr>
        <p:spPr>
          <a:xfrm>
            <a:off x="0" y="394348"/>
            <a:ext cx="1164590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0">
                <a:effectLst/>
                <a:latin typeface="Courier New" panose="02070309020205020404" pitchFamily="49" charset="0"/>
              </a:rPr>
              <a:t>手順：</a:t>
            </a:r>
            <a:r>
              <a:rPr lang="en-US" altLang="ja-JP" sz="2000">
                <a:latin typeface="Courier New" panose="02070309020205020404" pitchFamily="49" charset="0"/>
              </a:rPr>
              <a:t>Google Drive</a:t>
            </a:r>
            <a:r>
              <a:rPr lang="ja-JP" altLang="en-US" sz="2000">
                <a:latin typeface="Courier New" panose="02070309020205020404" pitchFamily="49" charset="0"/>
              </a:rPr>
              <a:t>をマウントします（</a:t>
            </a:r>
            <a:r>
              <a:rPr lang="ja-JP" altLang="en-US" sz="2000">
                <a:highlight>
                  <a:srgbClr val="FFFF00"/>
                </a:highlight>
                <a:latin typeface="Courier New" panose="02070309020205020404" pitchFamily="49" charset="0"/>
              </a:rPr>
              <a:t>ドライブのデータに直接アクセスできるようにする</a:t>
            </a:r>
            <a:r>
              <a:rPr lang="ja-JP" altLang="en-US" sz="2000">
                <a:latin typeface="Courier New" panose="02070309020205020404" pitchFamily="49" charset="0"/>
              </a:rPr>
              <a:t>）</a:t>
            </a:r>
            <a:endParaRPr lang="en-US" altLang="ja-JP" sz="2000">
              <a:latin typeface="Courier New" panose="02070309020205020404" pitchFamily="49" charset="0"/>
            </a:endParaRPr>
          </a:p>
          <a:p>
            <a:r>
              <a:rPr lang="ja-JP" altLang="en-US" sz="2000" b="0">
                <a:effectLst/>
                <a:latin typeface="Courier New" panose="02070309020205020404" pitchFamily="49" charset="0"/>
              </a:rPr>
              <a:t>　　　</a:t>
            </a:r>
            <a:r>
              <a:rPr lang="en-US" altLang="ja-JP" sz="2000" b="0">
                <a:effectLst/>
                <a:latin typeface="Courier New" panose="02070309020205020404" pitchFamily="49" charset="0"/>
              </a:rPr>
              <a:t>Google </a:t>
            </a:r>
            <a:r>
              <a:rPr lang="en-US" altLang="ja-JP" sz="2000" b="0" err="1">
                <a:effectLst/>
                <a:latin typeface="Courier New" panose="02070309020205020404" pitchFamily="49" charset="0"/>
              </a:rPr>
              <a:t>Colaboratory</a:t>
            </a:r>
            <a:r>
              <a:rPr lang="ja-JP" altLang="en-US" sz="2000" b="0">
                <a:effectLst/>
                <a:latin typeface="Courier New" panose="02070309020205020404" pitchFamily="49" charset="0"/>
              </a:rPr>
              <a:t>で</a:t>
            </a:r>
            <a:r>
              <a:rPr lang="en-US" altLang="ja-JP" sz="2000" b="0">
                <a:effectLst/>
                <a:latin typeface="Courier New" panose="02070309020205020404" pitchFamily="49" charset="0"/>
              </a:rPr>
              <a:t>csv</a:t>
            </a:r>
            <a:r>
              <a:rPr lang="ja-JP" altLang="en-US" sz="2000" b="0">
                <a:effectLst/>
                <a:latin typeface="Courier New" panose="02070309020205020404" pitchFamily="49" charset="0"/>
              </a:rPr>
              <a:t>ファイルを読み込みます</a:t>
            </a:r>
            <a:endParaRPr lang="en-US" altLang="ja-JP" sz="2000" b="0"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8162290-F8D2-8966-7E27-EAF9DEA07B80}"/>
              </a:ext>
            </a:extLst>
          </p:cNvPr>
          <p:cNvSpPr txBox="1"/>
          <p:nvPr/>
        </p:nvSpPr>
        <p:spPr>
          <a:xfrm>
            <a:off x="0" y="0"/>
            <a:ext cx="5715708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</a:lstStyle>
          <a:p>
            <a:r>
              <a:rPr lang="ja-JP" altLang="en-US" u="sng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演習</a:t>
            </a:r>
            <a:r>
              <a:rPr lang="en-US" altLang="ja-JP" u="sng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5</a:t>
            </a:r>
            <a:r>
              <a:rPr lang="zh-TW" altLang="en-US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：</a:t>
            </a:r>
            <a:r>
              <a:rPr lang="ja-JP" altLang="en-US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データフレーム読み込み</a:t>
            </a:r>
            <a:endParaRPr lang="en-US" altLang="ja-JP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4FA936E-FDB1-199E-191B-F2884E162B9A}"/>
              </a:ext>
            </a:extLst>
          </p:cNvPr>
          <p:cNvSpPr txBox="1"/>
          <p:nvPr/>
        </p:nvSpPr>
        <p:spPr>
          <a:xfrm>
            <a:off x="657224" y="1228949"/>
            <a:ext cx="7258049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/>
              <a:t>from </a:t>
            </a:r>
            <a:r>
              <a:rPr lang="ja-JP" altLang="en-US" sz="2400">
                <a:solidFill>
                  <a:srgbClr val="00B050"/>
                </a:solidFill>
              </a:rPr>
              <a:t>google.colab </a:t>
            </a:r>
            <a:r>
              <a:rPr lang="ja-JP" altLang="en-US" sz="2400"/>
              <a:t>import </a:t>
            </a:r>
            <a:r>
              <a:rPr lang="ja-JP" altLang="en-US" sz="2400">
                <a:solidFill>
                  <a:srgbClr val="00B050"/>
                </a:solidFill>
              </a:rPr>
              <a:t>drive</a:t>
            </a:r>
          </a:p>
          <a:p>
            <a:r>
              <a:rPr lang="ja-JP" altLang="en-US" sz="2400"/>
              <a:t>drive.mount('/content/drive')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90559E9-EC58-C6CF-8A40-927B3807B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"/>
          <a:stretch/>
        </p:blipFill>
        <p:spPr>
          <a:xfrm>
            <a:off x="657225" y="2128659"/>
            <a:ext cx="7258050" cy="338644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D28EFB2-2860-E064-D887-1275AB48BB92}"/>
              </a:ext>
            </a:extLst>
          </p:cNvPr>
          <p:cNvSpPr/>
          <p:nvPr/>
        </p:nvSpPr>
        <p:spPr>
          <a:xfrm>
            <a:off x="5654701" y="4905375"/>
            <a:ext cx="2168499" cy="555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D85D53BD-25BB-45E2-346C-1B3B233415AE}"/>
              </a:ext>
            </a:extLst>
          </p:cNvPr>
          <p:cNvSpPr/>
          <p:nvPr/>
        </p:nvSpPr>
        <p:spPr>
          <a:xfrm>
            <a:off x="5219700" y="4976812"/>
            <a:ext cx="435001" cy="41275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E9E6498-C6C5-DEE7-2052-A9A71625A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8949"/>
            <a:ext cx="577880" cy="53977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BE97B2D-7D64-0787-5CF3-2189826D0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617" y="1190406"/>
            <a:ext cx="3775178" cy="432469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37D3E96-522A-E60B-7316-27A2C847D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617" y="5606986"/>
            <a:ext cx="3835597" cy="1251014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12B4BA3-A21A-1ACB-633F-796A2884AC20}"/>
              </a:ext>
            </a:extLst>
          </p:cNvPr>
          <p:cNvSpPr txBox="1"/>
          <p:nvPr/>
        </p:nvSpPr>
        <p:spPr>
          <a:xfrm>
            <a:off x="577880" y="6172193"/>
            <a:ext cx="6127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Drive already mounted</a:t>
            </a:r>
            <a:r>
              <a:rPr lang="en-US" altLang="ja-JP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at /content/drive</a:t>
            </a:r>
            <a:endParaRPr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93327FC5-29DC-9D34-B84F-41FB939FB2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1" y="6093320"/>
            <a:ext cx="558829" cy="527077"/>
          </a:xfrm>
          <a:prstGeom prst="rect">
            <a:avLst/>
          </a:prstGeom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47C45E0-4F39-71BC-9932-DDECAD48D1D1}"/>
              </a:ext>
            </a:extLst>
          </p:cNvPr>
          <p:cNvSpPr/>
          <p:nvPr/>
        </p:nvSpPr>
        <p:spPr>
          <a:xfrm>
            <a:off x="8182001" y="2961392"/>
            <a:ext cx="2168499" cy="555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3631B3FB-2F91-F245-45B1-16498991D65B}"/>
              </a:ext>
            </a:extLst>
          </p:cNvPr>
          <p:cNvSpPr/>
          <p:nvPr/>
        </p:nvSpPr>
        <p:spPr>
          <a:xfrm>
            <a:off x="7747000" y="3032829"/>
            <a:ext cx="435001" cy="41275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550F3C4-B94F-43A0-AFCF-2D06D0CB9862}"/>
              </a:ext>
            </a:extLst>
          </p:cNvPr>
          <p:cNvSpPr/>
          <p:nvPr/>
        </p:nvSpPr>
        <p:spPr>
          <a:xfrm>
            <a:off x="9836150" y="6406587"/>
            <a:ext cx="1777970" cy="412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7B998928-A6FA-245E-DBAC-A19853DE1BEA}"/>
              </a:ext>
            </a:extLst>
          </p:cNvPr>
          <p:cNvSpPr/>
          <p:nvPr/>
        </p:nvSpPr>
        <p:spPr>
          <a:xfrm>
            <a:off x="9402555" y="6379578"/>
            <a:ext cx="435001" cy="41275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0A1EF3-09E0-AF75-8748-BC37549D3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5389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39605BC-6AEA-DDF6-375C-5B3D27E23DEE}"/>
              </a:ext>
            </a:extLst>
          </p:cNvPr>
          <p:cNvSpPr txBox="1"/>
          <p:nvPr/>
        </p:nvSpPr>
        <p:spPr>
          <a:xfrm>
            <a:off x="0" y="394348"/>
            <a:ext cx="776605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0">
                <a:effectLst/>
                <a:latin typeface="Courier New" panose="02070309020205020404" pitchFamily="49" charset="0"/>
              </a:rPr>
              <a:t>手順：</a:t>
            </a:r>
            <a:r>
              <a:rPr lang="en-US" altLang="ja-JP" sz="2000" b="0">
                <a:effectLst/>
                <a:latin typeface="Courier New" panose="02070309020205020404" pitchFamily="49" charset="0"/>
              </a:rPr>
              <a:t>Google </a:t>
            </a:r>
            <a:r>
              <a:rPr lang="en-US" altLang="ja-JP" sz="2000" b="0" err="1">
                <a:effectLst/>
                <a:latin typeface="Courier New" panose="02070309020205020404" pitchFamily="49" charset="0"/>
              </a:rPr>
              <a:t>Colaboratory</a:t>
            </a:r>
            <a:r>
              <a:rPr lang="ja-JP" altLang="en-US" sz="2000" b="0">
                <a:effectLst/>
                <a:latin typeface="Courier New" panose="02070309020205020404" pitchFamily="49" charset="0"/>
              </a:rPr>
              <a:t>で</a:t>
            </a:r>
            <a:r>
              <a:rPr lang="en-US" altLang="ja-JP" sz="2000" b="0">
                <a:effectLst/>
                <a:latin typeface="Courier New" panose="02070309020205020404" pitchFamily="49" charset="0"/>
              </a:rPr>
              <a:t>csv</a:t>
            </a:r>
            <a:r>
              <a:rPr lang="ja-JP" altLang="en-US" sz="2000" b="0">
                <a:effectLst/>
                <a:latin typeface="Courier New" panose="02070309020205020404" pitchFamily="49" charset="0"/>
              </a:rPr>
              <a:t>ファイルを読み込みます</a:t>
            </a:r>
            <a:endParaRPr lang="en-US" altLang="ja-JP" sz="2000" b="0"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6FCB5A0-3326-EEBD-3ADA-2B16951ABE75}"/>
              </a:ext>
            </a:extLst>
          </p:cNvPr>
          <p:cNvSpPr txBox="1"/>
          <p:nvPr/>
        </p:nvSpPr>
        <p:spPr>
          <a:xfrm>
            <a:off x="0" y="0"/>
            <a:ext cx="5715708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</a:lstStyle>
          <a:p>
            <a:r>
              <a:rPr lang="ja-JP" altLang="en-US" u="sng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演習</a:t>
            </a:r>
            <a:r>
              <a:rPr lang="en-US" altLang="ja-JP" u="sng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5</a:t>
            </a:r>
            <a:r>
              <a:rPr lang="zh-TW" altLang="en-US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：</a:t>
            </a:r>
            <a:r>
              <a:rPr lang="ja-JP" altLang="en-US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データフレーム読み込み</a:t>
            </a:r>
            <a:endParaRPr lang="en-US" altLang="ja-JP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F442A84-65CD-5368-BD2B-83EC56007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3730898"/>
            <a:ext cx="8724900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ja-JP" altLang="ja-JP" sz="2000" dirty="0">
                <a:latin typeface="Courier New" panose="02070309020205020404" pitchFamily="49" charset="0"/>
              </a:rPr>
              <a:t>encoding = “utf-8”</a:t>
            </a:r>
            <a:endParaRPr lang="en-US" altLang="ja-JP" sz="2000" dirty="0">
              <a:latin typeface="Courier New" panose="02070309020205020404" pitchFamily="49" charset="0"/>
            </a:endParaRPr>
          </a:p>
          <a:p>
            <a:pPr algn="just"/>
            <a:r>
              <a:rPr lang="ja-JP" altLang="ja-JP" sz="2000" dirty="0">
                <a:latin typeface="Courier New" panose="02070309020205020404" pitchFamily="49" charset="0"/>
              </a:rPr>
              <a:t>ファイル操作において、特定の文字エンコーディング形式を指定</a:t>
            </a:r>
            <a:r>
              <a:rPr lang="ja-JP" altLang="en-US" sz="2000" dirty="0">
                <a:latin typeface="Courier New" panose="02070309020205020404" pitchFamily="49" charset="0"/>
              </a:rPr>
              <a:t>します。</a:t>
            </a:r>
            <a:endParaRPr lang="ja-JP" altLang="ja-JP" sz="2000" dirty="0">
              <a:latin typeface="Courier New" panose="020703090202050204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8CFA96-97B1-7AF0-33C6-EF05D45CCBDE}"/>
              </a:ext>
            </a:extLst>
          </p:cNvPr>
          <p:cNvSpPr txBox="1"/>
          <p:nvPr/>
        </p:nvSpPr>
        <p:spPr>
          <a:xfrm>
            <a:off x="0" y="3164558"/>
            <a:ext cx="1201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ja-JP" b="0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Klist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pd.read_csv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"/content/drive/My Drive/dwhdata.csv"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encoding = 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"utf-8"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6CAFD14-4C32-041D-BC5B-F9ECEC7B7DDD}"/>
              </a:ext>
            </a:extLst>
          </p:cNvPr>
          <p:cNvSpPr txBox="1"/>
          <p:nvPr/>
        </p:nvSpPr>
        <p:spPr>
          <a:xfrm>
            <a:off x="0" y="4589840"/>
            <a:ext cx="6127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algn="just">
              <a:defRPr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altLang="ja-JP" dirty="0"/>
              <a:t>print(</a:t>
            </a:r>
            <a:r>
              <a:rPr lang="en-US" altLang="ja-JP" dirty="0" err="1">
                <a:solidFill>
                  <a:srgbClr val="C00000"/>
                </a:solidFill>
              </a:rPr>
              <a:t>Klist</a:t>
            </a:r>
            <a:r>
              <a:rPr lang="en-US" altLang="ja-JP" dirty="0"/>
              <a:t>)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76B8AC6F-B598-7489-5B02-0DCBFEFFD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287" y="827632"/>
            <a:ext cx="3485796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ja-JP" sz="2000" dirty="0">
                <a:solidFill>
                  <a:srgbClr val="000000"/>
                </a:solidFill>
                <a:latin typeface="Courier New" panose="02070309020205020404" pitchFamily="49" charset="0"/>
              </a:rPr>
              <a:t>csv</a:t>
            </a:r>
            <a:r>
              <a:rPr lang="ja-JP" alt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ファイルを読み込みます</a:t>
            </a:r>
            <a:endParaRPr lang="ja-JP" altLang="ja-JP" sz="2000" dirty="0">
              <a:latin typeface="Courier New" panose="02070309020205020404" pitchFamily="49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F710630-0D07-9514-27D6-060FB576A77E}"/>
              </a:ext>
            </a:extLst>
          </p:cNvPr>
          <p:cNvSpPr txBox="1"/>
          <p:nvPr/>
        </p:nvSpPr>
        <p:spPr>
          <a:xfrm>
            <a:off x="0" y="842760"/>
            <a:ext cx="18501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read_csv</a:t>
            </a:r>
            <a:r>
              <a:rPr lang="en-US" altLang="ja-JP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ja-JP" alt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　</a:t>
            </a:r>
            <a:endParaRPr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05C7338-D532-E761-7E79-F0FF68769992}"/>
              </a:ext>
            </a:extLst>
          </p:cNvPr>
          <p:cNvSpPr txBox="1"/>
          <p:nvPr/>
        </p:nvSpPr>
        <p:spPr>
          <a:xfrm>
            <a:off x="0" y="1467941"/>
            <a:ext cx="6400799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b="0">
                <a:solidFill>
                  <a:srgbClr val="000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" altLang="ja-JP" sz="2000" dirty="0">
                <a:solidFill>
                  <a:schemeClr val="tx1"/>
                </a:solidFill>
              </a:rPr>
              <a:t>DataFrame</a:t>
            </a:r>
            <a:r>
              <a:rPr lang="ja-JP" altLang="en-US" sz="2000" dirty="0">
                <a:solidFill>
                  <a:schemeClr val="tx1"/>
                </a:solidFill>
              </a:rPr>
              <a:t>名</a:t>
            </a:r>
            <a:r>
              <a:rPr lang="en-US" altLang="ja-JP" sz="2000" dirty="0"/>
              <a:t>= </a:t>
            </a:r>
            <a:r>
              <a:rPr lang="en-US" altLang="ja-JP" sz="2000" dirty="0" err="1"/>
              <a:t>pd.read_csv</a:t>
            </a:r>
            <a:r>
              <a:rPr lang="en-US" altLang="ja-JP" sz="2000" dirty="0"/>
              <a:t>(</a:t>
            </a:r>
            <a:r>
              <a:rPr lang="en-US" altLang="ja-JP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ja-JP" altLang="en-US" sz="2000" dirty="0"/>
              <a:t>ファイルパス</a:t>
            </a:r>
            <a:r>
              <a:rPr lang="en-US" altLang="ja-JP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ja-JP" sz="2000" dirty="0"/>
              <a:t>)</a:t>
            </a:r>
            <a:endParaRPr lang="ja-JP" altLang="en-US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BA5DBA8-0810-DE8F-C0C4-77551C0F9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DAC42F3-DD0D-28E9-C451-832DE5036D24}"/>
              </a:ext>
            </a:extLst>
          </p:cNvPr>
          <p:cNvSpPr txBox="1"/>
          <p:nvPr/>
        </p:nvSpPr>
        <p:spPr>
          <a:xfrm>
            <a:off x="0" y="2731274"/>
            <a:ext cx="13258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algn="just">
              <a:defRPr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ja-JP" altLang="en-US" dirty="0"/>
              <a:t>コード：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64658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2F35EA-C6ED-EDB0-E0D8-991A98C46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612" y="1739776"/>
            <a:ext cx="10243076" cy="482624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5B6020-AE9A-5943-C7CC-D4CF7D9367C3}"/>
              </a:ext>
            </a:extLst>
          </p:cNvPr>
          <p:cNvSpPr txBox="1"/>
          <p:nvPr/>
        </p:nvSpPr>
        <p:spPr>
          <a:xfrm>
            <a:off x="0" y="394348"/>
            <a:ext cx="776605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0">
                <a:effectLst/>
                <a:latin typeface="Courier New" panose="02070309020205020404" pitchFamily="49" charset="0"/>
              </a:rPr>
              <a:t>手順：</a:t>
            </a:r>
            <a:r>
              <a:rPr lang="en-US" altLang="ja-JP" sz="2000" b="0">
                <a:effectLst/>
                <a:latin typeface="Courier New" panose="02070309020205020404" pitchFamily="49" charset="0"/>
              </a:rPr>
              <a:t>Google </a:t>
            </a:r>
            <a:r>
              <a:rPr lang="en-US" altLang="ja-JP" sz="2000" b="0" err="1">
                <a:effectLst/>
                <a:latin typeface="Courier New" panose="02070309020205020404" pitchFamily="49" charset="0"/>
              </a:rPr>
              <a:t>Colaboratory</a:t>
            </a:r>
            <a:r>
              <a:rPr lang="ja-JP" altLang="en-US" sz="2000" b="0">
                <a:effectLst/>
                <a:latin typeface="Courier New" panose="02070309020205020404" pitchFamily="49" charset="0"/>
              </a:rPr>
              <a:t>で</a:t>
            </a:r>
            <a:r>
              <a:rPr lang="en-US" altLang="ja-JP" sz="2000" b="0">
                <a:effectLst/>
                <a:latin typeface="Courier New" panose="02070309020205020404" pitchFamily="49" charset="0"/>
              </a:rPr>
              <a:t>csv</a:t>
            </a:r>
            <a:r>
              <a:rPr lang="ja-JP" altLang="en-US" sz="2000" b="0">
                <a:effectLst/>
                <a:latin typeface="Courier New" panose="02070309020205020404" pitchFamily="49" charset="0"/>
              </a:rPr>
              <a:t>ファイルを読み込みます</a:t>
            </a:r>
            <a:endParaRPr lang="en-US" altLang="ja-JP" sz="2000" b="0"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5E8724A-AFA4-BC48-00A9-CB977B5EE0AA}"/>
              </a:ext>
            </a:extLst>
          </p:cNvPr>
          <p:cNvSpPr txBox="1"/>
          <p:nvPr/>
        </p:nvSpPr>
        <p:spPr>
          <a:xfrm>
            <a:off x="0" y="0"/>
            <a:ext cx="5715708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</a:lstStyle>
          <a:p>
            <a:r>
              <a:rPr lang="ja-JP" altLang="en-US" u="sng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演習</a:t>
            </a:r>
            <a:r>
              <a:rPr lang="en-US" altLang="ja-JP" u="sng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5</a:t>
            </a:r>
            <a:r>
              <a:rPr lang="zh-TW" altLang="en-US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：</a:t>
            </a:r>
            <a:r>
              <a:rPr lang="ja-JP" altLang="en-US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データフレーム読み込み</a:t>
            </a:r>
            <a:endParaRPr lang="en-US" altLang="ja-JP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7B52B78-555D-13E4-82E5-7666EA8338F2}"/>
              </a:ext>
            </a:extLst>
          </p:cNvPr>
          <p:cNvSpPr txBox="1"/>
          <p:nvPr/>
        </p:nvSpPr>
        <p:spPr>
          <a:xfrm>
            <a:off x="0" y="819474"/>
            <a:ext cx="1201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ja-JP" b="0" err="1">
                <a:effectLst/>
                <a:latin typeface="Courier New" panose="02070309020205020404" pitchFamily="49" charset="0"/>
              </a:rPr>
              <a:t>Klist</a:t>
            </a:r>
            <a:r>
              <a:rPr lang="en-US" altLang="ja-JP" b="0">
                <a:effectLst/>
                <a:latin typeface="Courier New" panose="02070309020205020404" pitchFamily="49" charset="0"/>
              </a:rPr>
              <a:t> = </a:t>
            </a:r>
            <a:r>
              <a:rPr lang="en-US" altLang="ja-JP" b="0" err="1">
                <a:effectLst/>
                <a:latin typeface="Courier New" panose="02070309020205020404" pitchFamily="49" charset="0"/>
              </a:rPr>
              <a:t>pd.read_csv</a:t>
            </a:r>
            <a:r>
              <a:rPr lang="en-US" altLang="ja-JP" b="0">
                <a:effectLst/>
                <a:latin typeface="Courier New" panose="02070309020205020404" pitchFamily="49" charset="0"/>
              </a:rPr>
              <a:t>("/content/drive/My Drive/dwhdata.csv", encoding = "utf-8")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02DF34A-670F-04D1-62D7-DF1BCED08D00}"/>
              </a:ext>
            </a:extLst>
          </p:cNvPr>
          <p:cNvSpPr txBox="1"/>
          <p:nvPr/>
        </p:nvSpPr>
        <p:spPr>
          <a:xfrm>
            <a:off x="-1" y="1143070"/>
            <a:ext cx="23861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 algn="just">
              <a:defRPr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altLang="ja-JP">
                <a:solidFill>
                  <a:schemeClr val="tx1"/>
                </a:solidFill>
              </a:rPr>
              <a:t>print(</a:t>
            </a:r>
            <a:r>
              <a:rPr lang="en-US" altLang="ja-JP" err="1">
                <a:solidFill>
                  <a:schemeClr val="tx1"/>
                </a:solidFill>
              </a:rPr>
              <a:t>Klist</a:t>
            </a:r>
            <a:r>
              <a:rPr lang="en-US" altLang="ja-JP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48C5A21-58E1-EEF1-EA17-690D34AF6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21" y="1654670"/>
            <a:ext cx="558829" cy="52707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552BB30-F8A0-376E-0FBA-7084D560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565B40DD-E230-3A4B-0A03-24C33E9464EB}"/>
              </a:ext>
            </a:extLst>
          </p:cNvPr>
          <p:cNvSpPr/>
          <p:nvPr/>
        </p:nvSpPr>
        <p:spPr>
          <a:xfrm>
            <a:off x="9472147" y="5788837"/>
            <a:ext cx="1102360" cy="97378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err="1">
                <a:solidFill>
                  <a:schemeClr val="tx1"/>
                </a:solidFill>
              </a:rPr>
              <a:t>Colab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53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0D4D87A-A1C5-6864-C2DC-46113BDA63D1}"/>
              </a:ext>
            </a:extLst>
          </p:cNvPr>
          <p:cNvSpPr txBox="1"/>
          <p:nvPr/>
        </p:nvSpPr>
        <p:spPr>
          <a:xfrm>
            <a:off x="547396" y="2899200"/>
            <a:ext cx="6121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Klist.shape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2587F4B-E367-AC93-DB1A-9CA1355B3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396" y="3795509"/>
            <a:ext cx="8682162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" altLang="ja-JP" sz="2000" dirty="0">
                <a:solidFill>
                  <a:schemeClr val="tx1"/>
                </a:solidFill>
              </a:rPr>
              <a:t>DataFrame</a:t>
            </a:r>
            <a:r>
              <a:rPr lang="ja-JP" altLang="en-US" sz="2000" dirty="0">
                <a:solidFill>
                  <a:schemeClr val="tx1"/>
                </a:solidFill>
              </a:rPr>
              <a:t>名</a:t>
            </a:r>
            <a:r>
              <a:rPr lang="ja-JP" altLang="ja-JP" sz="2000" dirty="0">
                <a:solidFill>
                  <a:srgbClr val="000000"/>
                </a:solidFill>
                <a:latin typeface="Courier New" panose="02070309020205020404" pitchFamily="49" charset="0"/>
              </a:rPr>
              <a:t>.size: DataFrame内の要素（セル）の総数を返します。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9A2A23-0253-C7D5-2B67-4E5EF72AA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396" y="1825120"/>
            <a:ext cx="859722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" altLang="ja-JP" sz="2000" dirty="0">
                <a:solidFill>
                  <a:schemeClr val="tx1"/>
                </a:solidFill>
              </a:rPr>
              <a:t>DataFrame</a:t>
            </a:r>
            <a:r>
              <a:rPr lang="ja-JP" altLang="en-US" sz="2000" dirty="0">
                <a:solidFill>
                  <a:schemeClr val="tx1"/>
                </a:solidFill>
              </a:rPr>
              <a:t>名</a:t>
            </a:r>
            <a:r>
              <a:rPr lang="ja-JP" altLang="ja-JP" sz="2000" dirty="0">
                <a:solidFill>
                  <a:srgbClr val="000000"/>
                </a:solidFill>
                <a:latin typeface="Courier New" panose="02070309020205020404" pitchFamily="49" charset="0"/>
              </a:rPr>
              <a:t>.shape: DataFrameの形状（行と列の数）を返します。 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D250C4-9CC4-3501-580A-36910E15CD1D}"/>
              </a:ext>
            </a:extLst>
          </p:cNvPr>
          <p:cNvSpPr txBox="1"/>
          <p:nvPr/>
        </p:nvSpPr>
        <p:spPr>
          <a:xfrm>
            <a:off x="547396" y="4757111"/>
            <a:ext cx="6121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Klist.size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532FB0A7-CA17-9EBC-7E28-37373A1807B2}"/>
              </a:ext>
            </a:extLst>
          </p:cNvPr>
          <p:cNvGrpSpPr/>
          <p:nvPr/>
        </p:nvGrpSpPr>
        <p:grpSpPr>
          <a:xfrm>
            <a:off x="0" y="0"/>
            <a:ext cx="7080468" cy="714762"/>
            <a:chOff x="0" y="30777"/>
            <a:chExt cx="7080468" cy="714762"/>
          </a:xfrm>
        </p:grpSpPr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56E9BCDB-85C7-3468-F9F9-B506492B5176}"/>
                </a:ext>
              </a:extLst>
            </p:cNvPr>
            <p:cNvSpPr txBox="1"/>
            <p:nvPr/>
          </p:nvSpPr>
          <p:spPr>
            <a:xfrm>
              <a:off x="0" y="30777"/>
              <a:ext cx="1066244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ja-JP" altLang="en-US" sz="2000"/>
                <a:t>演習</a:t>
              </a:r>
              <a:r>
                <a:rPr kumimoji="1" lang="en-US" altLang="ja-JP" sz="2000"/>
                <a:t>5</a:t>
              </a:r>
              <a:endParaRPr kumimoji="1" lang="ja-JP" altLang="en-US" sz="20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3ABCC056-EE7E-0699-427A-5294390CFF4D}"/>
                </a:ext>
              </a:extLst>
            </p:cNvPr>
            <p:cNvSpPr txBox="1"/>
            <p:nvPr/>
          </p:nvSpPr>
          <p:spPr>
            <a:xfrm>
              <a:off x="1066244" y="30777"/>
              <a:ext cx="601422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r>
                <a:rPr lang="ja-JP" altLang="en-US"/>
                <a:t>患者の歯に</a:t>
              </a:r>
              <a:r>
                <a:rPr lang="ja-JP" altLang="en-US" sz="2000"/>
                <a:t>関する</a:t>
              </a:r>
              <a:r>
                <a:rPr lang="ja-JP" altLang="en-US"/>
                <a:t>病院のリアルワールドデータの説明</a:t>
              </a: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3232DE64-9366-0F0C-B54A-65B0688756A1}"/>
                </a:ext>
              </a:extLst>
            </p:cNvPr>
            <p:cNvSpPr txBox="1"/>
            <p:nvPr/>
          </p:nvSpPr>
          <p:spPr>
            <a:xfrm>
              <a:off x="4150941" y="345429"/>
              <a:ext cx="146824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pPr algn="ctr"/>
              <a:r>
                <a:rPr lang="ja-JP" altLang="en-US" sz="2000">
                  <a:solidFill>
                    <a:srgbClr val="C00000"/>
                  </a:solidFill>
                </a:rPr>
                <a:t>架空データ</a:t>
              </a:r>
            </a:p>
          </p:txBody>
        </p: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F54164C7-56C8-5584-1AC8-E1C0BF427BF0}"/>
                </a:ext>
              </a:extLst>
            </p:cNvPr>
            <p:cNvCxnSpPr/>
            <p:nvPr/>
          </p:nvCxnSpPr>
          <p:spPr>
            <a:xfrm>
              <a:off x="3726469" y="202788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732EA836-7B1B-AC9F-FBBB-3F97CFA68928}"/>
                </a:ext>
              </a:extLst>
            </p:cNvPr>
            <p:cNvCxnSpPr/>
            <p:nvPr/>
          </p:nvCxnSpPr>
          <p:spPr>
            <a:xfrm>
              <a:off x="3756102" y="251471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2343ECD-6C4E-09F9-F7E5-0A20CC96814B}"/>
              </a:ext>
            </a:extLst>
          </p:cNvPr>
          <p:cNvSpPr txBox="1"/>
          <p:nvPr/>
        </p:nvSpPr>
        <p:spPr>
          <a:xfrm>
            <a:off x="276067" y="1150757"/>
            <a:ext cx="9912961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 b="0" i="0">
                <a:solidFill>
                  <a:srgbClr val="0F0F0F"/>
                </a:solidFill>
                <a:effectLst/>
                <a:latin typeface="Söhne"/>
              </a:rPr>
              <a:t>データフレームの</a:t>
            </a:r>
            <a:r>
              <a:rPr lang="en-US" altLang="ja-JP" sz="2400" b="0" i="0">
                <a:solidFill>
                  <a:srgbClr val="0F0F0F"/>
                </a:solidFill>
                <a:effectLst/>
                <a:latin typeface="Söhne"/>
              </a:rPr>
              <a:t>shape</a:t>
            </a:r>
            <a:r>
              <a:rPr lang="ja-JP" altLang="en-US" sz="2400" b="0" i="0">
                <a:solidFill>
                  <a:srgbClr val="0F0F0F"/>
                </a:solidFill>
                <a:effectLst/>
                <a:latin typeface="Söhne"/>
              </a:rPr>
              <a:t>（行</a:t>
            </a:r>
            <a:r>
              <a:rPr lang="en-US" altLang="ja-JP" sz="2400" b="0" i="0">
                <a:solidFill>
                  <a:srgbClr val="0F0F0F"/>
                </a:solidFill>
                <a:effectLst/>
                <a:latin typeface="Söhne"/>
              </a:rPr>
              <a:t>×</a:t>
            </a:r>
            <a:r>
              <a:rPr lang="ja-JP" altLang="en-US" sz="2400" b="0" i="0">
                <a:solidFill>
                  <a:srgbClr val="0F0F0F"/>
                </a:solidFill>
                <a:effectLst/>
                <a:latin typeface="Söhne"/>
              </a:rPr>
              <a:t>列）と</a:t>
            </a:r>
            <a:r>
              <a:rPr lang="en-US" altLang="ja-JP" sz="2400" b="0" i="0">
                <a:solidFill>
                  <a:srgbClr val="0F0F0F"/>
                </a:solidFill>
                <a:effectLst/>
                <a:latin typeface="Söhne"/>
              </a:rPr>
              <a:t>size</a:t>
            </a:r>
            <a:r>
              <a:rPr lang="ja-JP" altLang="en-US" sz="2400" b="0" i="0">
                <a:solidFill>
                  <a:srgbClr val="0F0F0F"/>
                </a:solidFill>
                <a:effectLst/>
                <a:latin typeface="Söhne"/>
              </a:rPr>
              <a:t>（データ数）を求める</a:t>
            </a:r>
            <a:endParaRPr lang="ja-JP" altLang="en-US" sz="240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6C531A-9BAE-F074-6624-64C70A944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ABA5AD-A850-8862-46AE-9D993E8AC2F7}"/>
              </a:ext>
            </a:extLst>
          </p:cNvPr>
          <p:cNvSpPr txBox="1"/>
          <p:nvPr/>
        </p:nvSpPr>
        <p:spPr>
          <a:xfrm>
            <a:off x="533122" y="2551458"/>
            <a:ext cx="1325813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  <a:lvl1pPr algn="just">
              <a:defRPr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ja-JP" altLang="en-US" dirty="0"/>
              <a:t>コード：</a:t>
            </a:r>
            <a:endParaRPr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4E7EEA0-15FF-0298-439E-7E06EB86BDBC}"/>
              </a:ext>
            </a:extLst>
          </p:cNvPr>
          <p:cNvSpPr txBox="1"/>
          <p:nvPr/>
        </p:nvSpPr>
        <p:spPr>
          <a:xfrm>
            <a:off x="547396" y="4256442"/>
            <a:ext cx="1325813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  <a:lvl1pPr algn="just">
              <a:defRPr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ja-JP" altLang="en-US" dirty="0"/>
              <a:t>コード：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43619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0D4D87A-A1C5-6864-C2DC-46113BDA63D1}"/>
              </a:ext>
            </a:extLst>
          </p:cNvPr>
          <p:cNvSpPr txBox="1"/>
          <p:nvPr/>
        </p:nvSpPr>
        <p:spPr>
          <a:xfrm>
            <a:off x="547396" y="2899200"/>
            <a:ext cx="6121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Klist.shape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2587F4B-E367-AC93-DB1A-9CA1355B3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396" y="3795509"/>
            <a:ext cx="866612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" altLang="ja-JP" sz="2000" dirty="0">
                <a:solidFill>
                  <a:schemeClr val="tx1"/>
                </a:solidFill>
              </a:rPr>
              <a:t>DataFrame</a:t>
            </a:r>
            <a:r>
              <a:rPr lang="ja-JP" altLang="en-US" sz="2000" dirty="0">
                <a:solidFill>
                  <a:schemeClr val="tx1"/>
                </a:solidFill>
              </a:rPr>
              <a:t>名</a:t>
            </a:r>
            <a:r>
              <a:rPr lang="ja-JP" altLang="ja-JP" sz="2000" dirty="0">
                <a:solidFill>
                  <a:srgbClr val="000000"/>
                </a:solidFill>
                <a:latin typeface="Courier New" panose="02070309020205020404" pitchFamily="49" charset="0"/>
              </a:rPr>
              <a:t>.size: DataFrame内の要素（セル）の総数を返します。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9A2A23-0253-C7D5-2B67-4E5EF72AA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396" y="1825120"/>
            <a:ext cx="859722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" altLang="ja-JP" sz="2000" dirty="0">
                <a:solidFill>
                  <a:schemeClr val="tx1"/>
                </a:solidFill>
              </a:rPr>
              <a:t>DataFrame</a:t>
            </a:r>
            <a:r>
              <a:rPr lang="ja-JP" altLang="en-US" sz="2000" dirty="0">
                <a:solidFill>
                  <a:schemeClr val="tx1"/>
                </a:solidFill>
              </a:rPr>
              <a:t>名</a:t>
            </a:r>
            <a:r>
              <a:rPr lang="ja-JP" altLang="ja-JP" sz="2000" dirty="0">
                <a:solidFill>
                  <a:srgbClr val="000000"/>
                </a:solidFill>
                <a:latin typeface="Courier New" panose="02070309020205020404" pitchFamily="49" charset="0"/>
              </a:rPr>
              <a:t>.shape: DataFrameの形状（行と列の数）を返します。 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D250C4-9CC4-3501-580A-36910E15CD1D}"/>
              </a:ext>
            </a:extLst>
          </p:cNvPr>
          <p:cNvSpPr txBox="1"/>
          <p:nvPr/>
        </p:nvSpPr>
        <p:spPr>
          <a:xfrm>
            <a:off x="547396" y="4757111"/>
            <a:ext cx="6121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Klist.size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89ED81D-9A3A-31AA-38ED-632198E3C5F2}"/>
              </a:ext>
            </a:extLst>
          </p:cNvPr>
          <p:cNvSpPr txBox="1"/>
          <p:nvPr/>
        </p:nvSpPr>
        <p:spPr>
          <a:xfrm>
            <a:off x="547396" y="3360133"/>
            <a:ext cx="6121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(53024, 6)</a:t>
            </a:r>
            <a:endParaRPr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5BE16FB-B758-0ACF-CEB8-17A2AA02C49F}"/>
              </a:ext>
            </a:extLst>
          </p:cNvPr>
          <p:cNvSpPr txBox="1"/>
          <p:nvPr/>
        </p:nvSpPr>
        <p:spPr>
          <a:xfrm>
            <a:off x="547396" y="5239615"/>
            <a:ext cx="6121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318144</a:t>
            </a:r>
            <a:endParaRPr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532FB0A7-CA17-9EBC-7E28-37373A1807B2}"/>
              </a:ext>
            </a:extLst>
          </p:cNvPr>
          <p:cNvGrpSpPr/>
          <p:nvPr/>
        </p:nvGrpSpPr>
        <p:grpSpPr>
          <a:xfrm>
            <a:off x="0" y="0"/>
            <a:ext cx="7080468" cy="714762"/>
            <a:chOff x="0" y="30777"/>
            <a:chExt cx="7080468" cy="714762"/>
          </a:xfrm>
        </p:grpSpPr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56E9BCDB-85C7-3468-F9F9-B506492B5176}"/>
                </a:ext>
              </a:extLst>
            </p:cNvPr>
            <p:cNvSpPr txBox="1"/>
            <p:nvPr/>
          </p:nvSpPr>
          <p:spPr>
            <a:xfrm>
              <a:off x="0" y="30777"/>
              <a:ext cx="1066244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ja-JP" altLang="en-US" sz="2000"/>
                <a:t>演習</a:t>
              </a:r>
              <a:r>
                <a:rPr kumimoji="1" lang="en-US" altLang="ja-JP" sz="2000"/>
                <a:t>5</a:t>
              </a:r>
              <a:endParaRPr kumimoji="1" lang="ja-JP" altLang="en-US" sz="20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3ABCC056-EE7E-0699-427A-5294390CFF4D}"/>
                </a:ext>
              </a:extLst>
            </p:cNvPr>
            <p:cNvSpPr txBox="1"/>
            <p:nvPr/>
          </p:nvSpPr>
          <p:spPr>
            <a:xfrm>
              <a:off x="1066244" y="30777"/>
              <a:ext cx="601422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r>
                <a:rPr lang="ja-JP" altLang="en-US"/>
                <a:t>患者の歯に</a:t>
              </a:r>
              <a:r>
                <a:rPr lang="ja-JP" altLang="en-US" sz="2000"/>
                <a:t>関する</a:t>
              </a:r>
              <a:r>
                <a:rPr lang="ja-JP" altLang="en-US"/>
                <a:t>病院のリアルワールドデータの説明</a:t>
              </a: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3232DE64-9366-0F0C-B54A-65B0688756A1}"/>
                </a:ext>
              </a:extLst>
            </p:cNvPr>
            <p:cNvSpPr txBox="1"/>
            <p:nvPr/>
          </p:nvSpPr>
          <p:spPr>
            <a:xfrm>
              <a:off x="4150941" y="345429"/>
              <a:ext cx="146824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pPr algn="ctr"/>
              <a:r>
                <a:rPr lang="ja-JP" altLang="en-US" sz="2000">
                  <a:solidFill>
                    <a:srgbClr val="C00000"/>
                  </a:solidFill>
                </a:rPr>
                <a:t>架空データ</a:t>
              </a:r>
            </a:p>
          </p:txBody>
        </p: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F54164C7-56C8-5584-1AC8-E1C0BF427BF0}"/>
                </a:ext>
              </a:extLst>
            </p:cNvPr>
            <p:cNvCxnSpPr/>
            <p:nvPr/>
          </p:nvCxnSpPr>
          <p:spPr>
            <a:xfrm>
              <a:off x="3726469" y="202788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732EA836-7B1B-AC9F-FBBB-3F97CFA68928}"/>
                </a:ext>
              </a:extLst>
            </p:cNvPr>
            <p:cNvCxnSpPr/>
            <p:nvPr/>
          </p:nvCxnSpPr>
          <p:spPr>
            <a:xfrm>
              <a:off x="3756102" y="251471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2343ECD-6C4E-09F9-F7E5-0A20CC96814B}"/>
              </a:ext>
            </a:extLst>
          </p:cNvPr>
          <p:cNvSpPr txBox="1"/>
          <p:nvPr/>
        </p:nvSpPr>
        <p:spPr>
          <a:xfrm>
            <a:off x="276067" y="1150757"/>
            <a:ext cx="9912961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 b="0" i="0">
                <a:solidFill>
                  <a:srgbClr val="0F0F0F"/>
                </a:solidFill>
                <a:effectLst/>
                <a:latin typeface="Söhne"/>
              </a:rPr>
              <a:t>データフレームの</a:t>
            </a:r>
            <a:r>
              <a:rPr lang="en-US" altLang="ja-JP" sz="2400" b="0" i="0">
                <a:solidFill>
                  <a:srgbClr val="0F0F0F"/>
                </a:solidFill>
                <a:effectLst/>
                <a:latin typeface="Söhne"/>
              </a:rPr>
              <a:t>shape</a:t>
            </a:r>
            <a:r>
              <a:rPr lang="ja-JP" altLang="en-US" sz="2400" b="0" i="0">
                <a:solidFill>
                  <a:srgbClr val="0F0F0F"/>
                </a:solidFill>
                <a:effectLst/>
                <a:latin typeface="Söhne"/>
              </a:rPr>
              <a:t>（行</a:t>
            </a:r>
            <a:r>
              <a:rPr lang="en-US" altLang="ja-JP" sz="2400" b="0" i="0">
                <a:solidFill>
                  <a:srgbClr val="0F0F0F"/>
                </a:solidFill>
                <a:effectLst/>
                <a:latin typeface="Söhne"/>
              </a:rPr>
              <a:t>×</a:t>
            </a:r>
            <a:r>
              <a:rPr lang="ja-JP" altLang="en-US" sz="2400" b="0" i="0">
                <a:solidFill>
                  <a:srgbClr val="0F0F0F"/>
                </a:solidFill>
                <a:effectLst/>
                <a:latin typeface="Söhne"/>
              </a:rPr>
              <a:t>列）と</a:t>
            </a:r>
            <a:r>
              <a:rPr lang="en-US" altLang="ja-JP" sz="2400" b="0" i="0">
                <a:solidFill>
                  <a:srgbClr val="0F0F0F"/>
                </a:solidFill>
                <a:effectLst/>
                <a:latin typeface="Söhne"/>
              </a:rPr>
              <a:t>size</a:t>
            </a:r>
            <a:r>
              <a:rPr lang="ja-JP" altLang="en-US" sz="2400" b="0" i="0">
                <a:solidFill>
                  <a:srgbClr val="0F0F0F"/>
                </a:solidFill>
                <a:effectLst/>
                <a:latin typeface="Söhne"/>
              </a:rPr>
              <a:t>（データ数）を求める</a:t>
            </a:r>
            <a:endParaRPr lang="ja-JP" altLang="en-US" sz="240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6C531A-9BAE-F074-6624-64C70A944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ABA5AD-A850-8862-46AE-9D993E8AC2F7}"/>
              </a:ext>
            </a:extLst>
          </p:cNvPr>
          <p:cNvSpPr txBox="1"/>
          <p:nvPr/>
        </p:nvSpPr>
        <p:spPr>
          <a:xfrm>
            <a:off x="533122" y="2551458"/>
            <a:ext cx="1325813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  <a:lvl1pPr algn="just">
              <a:defRPr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ja-JP" altLang="en-US" dirty="0"/>
              <a:t>コード：</a:t>
            </a:r>
            <a:endParaRPr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4E7EEA0-15FF-0298-439E-7E06EB86BDBC}"/>
              </a:ext>
            </a:extLst>
          </p:cNvPr>
          <p:cNvSpPr txBox="1"/>
          <p:nvPr/>
        </p:nvSpPr>
        <p:spPr>
          <a:xfrm>
            <a:off x="547396" y="4256442"/>
            <a:ext cx="1325813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  <a:lvl1pPr algn="just">
              <a:defRPr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ja-JP" altLang="en-US" dirty="0"/>
              <a:t>コード：</a:t>
            </a:r>
            <a:endParaRPr lang="en-US" altLang="ja-JP" dirty="0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24C337FD-5D61-3C15-26D4-EF1758996D4F}"/>
              </a:ext>
            </a:extLst>
          </p:cNvPr>
          <p:cNvSpPr/>
          <p:nvPr/>
        </p:nvSpPr>
        <p:spPr>
          <a:xfrm>
            <a:off x="9472147" y="5788837"/>
            <a:ext cx="1102360" cy="97378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err="1">
                <a:solidFill>
                  <a:schemeClr val="tx1"/>
                </a:solidFill>
              </a:rPr>
              <a:t>Colab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559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1EDA6BC-2617-EB44-5DE1-050A8D9370F3}"/>
              </a:ext>
            </a:extLst>
          </p:cNvPr>
          <p:cNvSpPr txBox="1"/>
          <p:nvPr/>
        </p:nvSpPr>
        <p:spPr>
          <a:xfrm>
            <a:off x="560647" y="2935704"/>
            <a:ext cx="86557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print(</a:t>
            </a:r>
            <a:r>
              <a:rPr lang="en-US" altLang="ja-JP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Klist</a:t>
            </a:r>
            <a:r>
              <a:rPr lang="en-US" altLang="ja-JP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altLang="ja-JP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ja-JP" sz="2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birthmonth</a:t>
            </a:r>
            <a:r>
              <a:rPr lang="en-US" altLang="ja-JP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ja-JP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  <a:endParaRPr lang="en-US" altLang="ja-JP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D8725521-CF8B-D5C7-30A5-5EE65ED6AF0F}"/>
              </a:ext>
            </a:extLst>
          </p:cNvPr>
          <p:cNvGrpSpPr/>
          <p:nvPr/>
        </p:nvGrpSpPr>
        <p:grpSpPr>
          <a:xfrm>
            <a:off x="0" y="0"/>
            <a:ext cx="7080468" cy="714762"/>
            <a:chOff x="0" y="30777"/>
            <a:chExt cx="7080468" cy="714762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F8A16AF7-F2B1-EF11-5B73-7D54296C73EA}"/>
                </a:ext>
              </a:extLst>
            </p:cNvPr>
            <p:cNvSpPr txBox="1"/>
            <p:nvPr/>
          </p:nvSpPr>
          <p:spPr>
            <a:xfrm>
              <a:off x="0" y="30777"/>
              <a:ext cx="1066244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ja-JP" altLang="en-US" sz="2000"/>
                <a:t>演習</a:t>
              </a:r>
              <a:r>
                <a:rPr kumimoji="1" lang="en-US" altLang="ja-JP" sz="2000"/>
                <a:t>5</a:t>
              </a:r>
              <a:endParaRPr kumimoji="1" lang="ja-JP" altLang="en-US" sz="20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1D9982D3-A350-2E5C-3EC5-C0A641A063CD}"/>
                </a:ext>
              </a:extLst>
            </p:cNvPr>
            <p:cNvSpPr txBox="1"/>
            <p:nvPr/>
          </p:nvSpPr>
          <p:spPr>
            <a:xfrm>
              <a:off x="1066244" y="30777"/>
              <a:ext cx="601422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r>
                <a:rPr lang="ja-JP" altLang="en-US"/>
                <a:t>患者の歯に</a:t>
              </a:r>
              <a:r>
                <a:rPr lang="ja-JP" altLang="en-US" sz="2000"/>
                <a:t>関する</a:t>
              </a:r>
              <a:r>
                <a:rPr lang="ja-JP" altLang="en-US"/>
                <a:t>病院のリアルワールドデータの説明</a:t>
              </a: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4FD6B75D-54EE-DCB8-8CF0-F3417AF00A0F}"/>
                </a:ext>
              </a:extLst>
            </p:cNvPr>
            <p:cNvSpPr txBox="1"/>
            <p:nvPr/>
          </p:nvSpPr>
          <p:spPr>
            <a:xfrm>
              <a:off x="4150941" y="345429"/>
              <a:ext cx="146824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pPr algn="ctr"/>
              <a:r>
                <a:rPr lang="ja-JP" altLang="en-US" sz="2000">
                  <a:solidFill>
                    <a:srgbClr val="C00000"/>
                  </a:solidFill>
                </a:rPr>
                <a:t>架空データ</a:t>
              </a:r>
            </a:p>
          </p:txBody>
        </p: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90B5B707-6C59-F6CA-FBD9-24DDE53240E3}"/>
                </a:ext>
              </a:extLst>
            </p:cNvPr>
            <p:cNvCxnSpPr/>
            <p:nvPr/>
          </p:nvCxnSpPr>
          <p:spPr>
            <a:xfrm>
              <a:off x="3726469" y="202788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533FE41C-BC70-9621-2725-2BC1AE45C3F6}"/>
                </a:ext>
              </a:extLst>
            </p:cNvPr>
            <p:cNvCxnSpPr/>
            <p:nvPr/>
          </p:nvCxnSpPr>
          <p:spPr>
            <a:xfrm>
              <a:off x="3756102" y="251471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EAE4981-5124-BD0B-4115-146A28A0B0FA}"/>
              </a:ext>
            </a:extLst>
          </p:cNvPr>
          <p:cNvSpPr txBox="1"/>
          <p:nvPr/>
        </p:nvSpPr>
        <p:spPr>
          <a:xfrm>
            <a:off x="136731" y="902590"/>
            <a:ext cx="7677232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 b="0" i="0" dirty="0">
                <a:solidFill>
                  <a:srgbClr val="0F0F0F"/>
                </a:solidFill>
                <a:effectLst/>
                <a:latin typeface="Söhne"/>
              </a:rPr>
              <a:t>特定の列を抽出することができます。</a:t>
            </a:r>
            <a:endParaRPr lang="ja-JP" altLang="en-US" sz="2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D323140-887D-0DD0-981B-B86D8FF20137}"/>
              </a:ext>
            </a:extLst>
          </p:cNvPr>
          <p:cNvSpPr txBox="1"/>
          <p:nvPr/>
        </p:nvSpPr>
        <p:spPr>
          <a:xfrm>
            <a:off x="560647" y="1756973"/>
            <a:ext cx="86557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ja-JP" sz="2400" dirty="0">
                <a:solidFill>
                  <a:schemeClr val="tx1"/>
                </a:solidFill>
              </a:rPr>
              <a:t>DataFrame</a:t>
            </a:r>
            <a:r>
              <a:rPr lang="ja-JP" altLang="en-US" sz="2400" dirty="0">
                <a:solidFill>
                  <a:schemeClr val="tx1"/>
                </a:solidFill>
              </a:rPr>
              <a:t>名</a:t>
            </a:r>
            <a:r>
              <a:rPr lang="en-US" altLang="ja-JP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ja-JP" altLang="en-US" sz="2400" dirty="0">
                <a:solidFill>
                  <a:srgbClr val="A31515"/>
                </a:solidFill>
                <a:latin typeface="Courier New" panose="02070309020205020404" pitchFamily="49" charset="0"/>
              </a:rPr>
              <a:t>抽出する列名</a:t>
            </a:r>
            <a:r>
              <a:rPr lang="en-US" altLang="ja-JP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endParaRPr lang="en-US" altLang="ja-JP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29BE7F-AE35-2BEB-8F7A-69310F55E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7B4334-6DA6-068D-090B-55817BB78714}"/>
              </a:ext>
            </a:extLst>
          </p:cNvPr>
          <p:cNvSpPr txBox="1"/>
          <p:nvPr/>
        </p:nvSpPr>
        <p:spPr>
          <a:xfrm>
            <a:off x="627606" y="2461755"/>
            <a:ext cx="1325813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  <a:lvl1pPr algn="just">
              <a:defRPr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ja-JP" altLang="en-US" dirty="0"/>
              <a:t>コード：</a:t>
            </a:r>
            <a:endParaRPr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BA0E751-738E-215C-EDAA-24C0A9037E0F}"/>
              </a:ext>
            </a:extLst>
          </p:cNvPr>
          <p:cNvSpPr txBox="1"/>
          <p:nvPr/>
        </p:nvSpPr>
        <p:spPr>
          <a:xfrm>
            <a:off x="1994657" y="2461755"/>
            <a:ext cx="10171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0" dirty="0" err="1">
                <a:effectLst/>
                <a:latin typeface="Courier New" panose="02070309020205020404" pitchFamily="49" charset="0"/>
              </a:rPr>
              <a:t>Klist</a:t>
            </a:r>
            <a:r>
              <a:rPr lang="ja-JP" altLang="en-US" sz="2400" b="0" dirty="0">
                <a:effectLst/>
                <a:latin typeface="Courier New" panose="02070309020205020404" pitchFamily="49" charset="0"/>
              </a:rPr>
              <a:t>データフレームから、</a:t>
            </a:r>
            <a:r>
              <a:rPr lang="en-US" altLang="ja-JP" sz="2400" b="0" dirty="0" err="1">
                <a:effectLst/>
                <a:latin typeface="Courier New" panose="02070309020205020404" pitchFamily="49" charset="0"/>
              </a:rPr>
              <a:t>birthmonth</a:t>
            </a:r>
            <a:r>
              <a:rPr lang="ja-JP" altLang="en-US" sz="2400" b="0" dirty="0">
                <a:effectLst/>
                <a:latin typeface="Courier New" panose="02070309020205020404" pitchFamily="49" charset="0"/>
              </a:rPr>
              <a:t>という名前の列を抽出します。</a:t>
            </a:r>
          </a:p>
        </p:txBody>
      </p:sp>
    </p:spTree>
    <p:extLst>
      <p:ext uri="{BB962C8B-B14F-4D97-AF65-F5344CB8AC3E}">
        <p14:creationId xmlns:p14="http://schemas.microsoft.com/office/powerpoint/2010/main" val="1047478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5DD26D-FA00-6590-471C-0451A3EBFE09}"/>
              </a:ext>
            </a:extLst>
          </p:cNvPr>
          <p:cNvSpPr txBox="1"/>
          <p:nvPr/>
        </p:nvSpPr>
        <p:spPr>
          <a:xfrm>
            <a:off x="1709158" y="126979"/>
            <a:ext cx="424298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marL="342900" indent="-342900">
              <a:buAutoNum type="arabicPeriod"/>
              <a:defRPr/>
            </a:lvl1pPr>
          </a:lstStyle>
          <a:p>
            <a:pPr marL="0" indent="0">
              <a:buNone/>
            </a:pPr>
            <a:r>
              <a:rPr lang="ja-JP" altLang="en-US" b="1" dirty="0"/>
              <a:t>モジュール、パッケージ、ライブラリ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E5AC34-6514-DB57-0149-22D10C4507D2}"/>
              </a:ext>
            </a:extLst>
          </p:cNvPr>
          <p:cNvSpPr txBox="1"/>
          <p:nvPr/>
        </p:nvSpPr>
        <p:spPr>
          <a:xfrm>
            <a:off x="136732" y="123911"/>
            <a:ext cx="15724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Python</a:t>
            </a:r>
            <a:r>
              <a:rPr kumimoji="1" lang="ja-JP" altLang="en-US" b="1" dirty="0"/>
              <a:t>基礎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7FCF13C-7B31-193F-C9AB-71D9E5427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732" y="740805"/>
            <a:ext cx="1205526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ja-JP" altLang="ja-JP" sz="2000" dirty="0"/>
              <a:t>Pythonは豊富なライブラリを持っています。</a:t>
            </a:r>
            <a:endParaRPr lang="en-US" altLang="ja-JP" sz="2000" dirty="0"/>
          </a:p>
          <a:p>
            <a:pPr algn="just"/>
            <a:r>
              <a:rPr lang="ja-JP" altLang="ja-JP" sz="2000" dirty="0"/>
              <a:t>いくつかの主要なPythonライブラリとその概要を示しています。</a:t>
            </a:r>
            <a:endParaRPr lang="en-US" altLang="ja-JP" sz="2000" dirty="0"/>
          </a:p>
          <a:p>
            <a:pPr algn="just"/>
            <a:endParaRPr lang="ja-JP" altLang="ja-JP" sz="2000" dirty="0"/>
          </a:p>
          <a:p>
            <a:pPr algn="just"/>
            <a:r>
              <a:rPr lang="ja-JP" altLang="ja-JP" sz="2000" b="1" dirty="0"/>
              <a:t>NumPy:</a:t>
            </a:r>
          </a:p>
          <a:p>
            <a:pPr lvl="1"/>
            <a:r>
              <a:rPr lang="ja-JP" altLang="ja-JP" sz="2000" dirty="0"/>
              <a:t>数値計算ライブラリ。</a:t>
            </a:r>
          </a:p>
          <a:p>
            <a:pPr lvl="1"/>
            <a:endParaRPr lang="en-US" altLang="ja-JP" sz="2000" dirty="0"/>
          </a:p>
          <a:p>
            <a:pPr lvl="1"/>
            <a:endParaRPr lang="ja-JP" altLang="ja-JP" sz="2000" dirty="0"/>
          </a:p>
          <a:p>
            <a:pPr algn="just"/>
            <a:r>
              <a:rPr lang="ja-JP" altLang="ja-JP" sz="2000" b="1" dirty="0"/>
              <a:t>Pandas:</a:t>
            </a:r>
          </a:p>
          <a:p>
            <a:pPr lvl="1"/>
            <a:r>
              <a:rPr lang="ja-JP" altLang="ja-JP" sz="2000" dirty="0"/>
              <a:t>データ分析ライブラリ。</a:t>
            </a:r>
          </a:p>
          <a:p>
            <a:pPr algn="just"/>
            <a:r>
              <a:rPr lang="ja-JP" altLang="en-US" sz="2000" dirty="0"/>
              <a:t>　　</a:t>
            </a:r>
            <a:r>
              <a:rPr lang="ja-JP" altLang="ja-JP" sz="2000" dirty="0"/>
              <a:t>データ分析と操作のための強力なツールを提供し</a:t>
            </a:r>
            <a:r>
              <a:rPr lang="ja-JP" altLang="en-US" sz="2000" dirty="0"/>
              <a:t>てい</a:t>
            </a:r>
            <a:r>
              <a:rPr lang="ja-JP" altLang="ja-JP" sz="2000" dirty="0"/>
              <a:t>ます。</a:t>
            </a:r>
            <a:endParaRPr lang="en-US" altLang="ja-JP" sz="2000" dirty="0"/>
          </a:p>
          <a:p>
            <a:pPr algn="just"/>
            <a:r>
              <a:rPr lang="ja-JP" altLang="en-US" sz="2000" dirty="0"/>
              <a:t>　　</a:t>
            </a:r>
            <a:r>
              <a:rPr lang="ja-JP" altLang="ja-JP" sz="2000" dirty="0"/>
              <a:t>DataFrame</a:t>
            </a:r>
            <a:r>
              <a:rPr lang="ja-JP" altLang="en-US" sz="2000" dirty="0"/>
              <a:t>という</a:t>
            </a:r>
            <a:r>
              <a:rPr lang="ja-JP" altLang="ja-JP" sz="2000" dirty="0"/>
              <a:t>データ構造</a:t>
            </a:r>
            <a:r>
              <a:rPr lang="ja-JP" altLang="en-US" sz="2000" dirty="0"/>
              <a:t>を用いて分析できるようになります</a:t>
            </a:r>
            <a:r>
              <a:rPr lang="ja-JP" altLang="ja-JP" sz="2000" dirty="0"/>
              <a:t>。</a:t>
            </a:r>
            <a:endParaRPr lang="en-US" altLang="ja-JP" sz="2000" dirty="0"/>
          </a:p>
          <a:p>
            <a:pPr lvl="1"/>
            <a:endParaRPr lang="ja-JP" altLang="ja-JP" sz="2000" dirty="0"/>
          </a:p>
          <a:p>
            <a:pPr algn="just"/>
            <a:r>
              <a:rPr lang="ja-JP" altLang="ja-JP" sz="2000" b="1" dirty="0"/>
              <a:t>Matplotlib:</a:t>
            </a:r>
          </a:p>
          <a:p>
            <a:pPr lvl="1"/>
            <a:r>
              <a:rPr lang="ja-JP" altLang="ja-JP" sz="2000" dirty="0"/>
              <a:t>データの可視化ライブラリ。</a:t>
            </a:r>
          </a:p>
          <a:p>
            <a:pPr lvl="1"/>
            <a:endParaRPr lang="en-US" altLang="ja-JP" sz="2000" dirty="0"/>
          </a:p>
          <a:p>
            <a:pPr lvl="1"/>
            <a:endParaRPr lang="ja-JP" altLang="ja-JP" sz="2000" dirty="0"/>
          </a:p>
          <a:p>
            <a:pPr algn="just"/>
            <a:r>
              <a:rPr lang="ja-JP" altLang="ja-JP" sz="2000" b="1" dirty="0"/>
              <a:t>Scikit-learn:</a:t>
            </a:r>
          </a:p>
          <a:p>
            <a:pPr lvl="1"/>
            <a:r>
              <a:rPr lang="ja-JP" altLang="ja-JP" sz="2000" dirty="0"/>
              <a:t>機械学習ライブラリ。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42F4274-3149-04E0-F2FA-0526BD2F9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308C5-50DC-43C1-893E-CC40883622A1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4FE972A-F774-2D6A-3557-128EFE89B164}"/>
              </a:ext>
            </a:extLst>
          </p:cNvPr>
          <p:cNvSpPr/>
          <p:nvPr/>
        </p:nvSpPr>
        <p:spPr>
          <a:xfrm>
            <a:off x="136732" y="2822122"/>
            <a:ext cx="8857496" cy="13951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180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1EDA6BC-2617-EB44-5DE1-050A8D9370F3}"/>
              </a:ext>
            </a:extLst>
          </p:cNvPr>
          <p:cNvSpPr txBox="1"/>
          <p:nvPr/>
        </p:nvSpPr>
        <p:spPr>
          <a:xfrm>
            <a:off x="560647" y="2935704"/>
            <a:ext cx="86557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print(</a:t>
            </a:r>
            <a:r>
              <a:rPr lang="en-US" altLang="ja-JP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Klist</a:t>
            </a:r>
            <a:r>
              <a:rPr lang="en-US" altLang="ja-JP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altLang="ja-JP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ja-JP" sz="2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birthmonth</a:t>
            </a:r>
            <a:r>
              <a:rPr lang="en-US" altLang="ja-JP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ja-JP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  <a:endParaRPr lang="en-US" altLang="ja-JP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D8725521-CF8B-D5C7-30A5-5EE65ED6AF0F}"/>
              </a:ext>
            </a:extLst>
          </p:cNvPr>
          <p:cNvGrpSpPr/>
          <p:nvPr/>
        </p:nvGrpSpPr>
        <p:grpSpPr>
          <a:xfrm>
            <a:off x="0" y="0"/>
            <a:ext cx="7080468" cy="714762"/>
            <a:chOff x="0" y="30777"/>
            <a:chExt cx="7080468" cy="714762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F8A16AF7-F2B1-EF11-5B73-7D54296C73EA}"/>
                </a:ext>
              </a:extLst>
            </p:cNvPr>
            <p:cNvSpPr txBox="1"/>
            <p:nvPr/>
          </p:nvSpPr>
          <p:spPr>
            <a:xfrm>
              <a:off x="0" y="30777"/>
              <a:ext cx="1066244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ja-JP" altLang="en-US" sz="2000"/>
                <a:t>演習</a:t>
              </a:r>
              <a:r>
                <a:rPr kumimoji="1" lang="en-US" altLang="ja-JP" sz="2000"/>
                <a:t>5</a:t>
              </a:r>
              <a:endParaRPr kumimoji="1" lang="ja-JP" altLang="en-US" sz="20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1D9982D3-A350-2E5C-3EC5-C0A641A063CD}"/>
                </a:ext>
              </a:extLst>
            </p:cNvPr>
            <p:cNvSpPr txBox="1"/>
            <p:nvPr/>
          </p:nvSpPr>
          <p:spPr>
            <a:xfrm>
              <a:off x="1066244" y="30777"/>
              <a:ext cx="601422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r>
                <a:rPr lang="ja-JP" altLang="en-US"/>
                <a:t>患者の歯に</a:t>
              </a:r>
              <a:r>
                <a:rPr lang="ja-JP" altLang="en-US" sz="2000"/>
                <a:t>関する</a:t>
              </a:r>
              <a:r>
                <a:rPr lang="ja-JP" altLang="en-US"/>
                <a:t>病院のリアルワールドデータの説明</a:t>
              </a: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4FD6B75D-54EE-DCB8-8CF0-F3417AF00A0F}"/>
                </a:ext>
              </a:extLst>
            </p:cNvPr>
            <p:cNvSpPr txBox="1"/>
            <p:nvPr/>
          </p:nvSpPr>
          <p:spPr>
            <a:xfrm>
              <a:off x="4150941" y="345429"/>
              <a:ext cx="146824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pPr algn="ctr"/>
              <a:r>
                <a:rPr lang="ja-JP" altLang="en-US" sz="2000">
                  <a:solidFill>
                    <a:srgbClr val="C00000"/>
                  </a:solidFill>
                </a:rPr>
                <a:t>架空データ</a:t>
              </a:r>
            </a:p>
          </p:txBody>
        </p: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90B5B707-6C59-F6CA-FBD9-24DDE53240E3}"/>
                </a:ext>
              </a:extLst>
            </p:cNvPr>
            <p:cNvCxnSpPr/>
            <p:nvPr/>
          </p:nvCxnSpPr>
          <p:spPr>
            <a:xfrm>
              <a:off x="3726469" y="202788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533FE41C-BC70-9621-2725-2BC1AE45C3F6}"/>
                </a:ext>
              </a:extLst>
            </p:cNvPr>
            <p:cNvCxnSpPr/>
            <p:nvPr/>
          </p:nvCxnSpPr>
          <p:spPr>
            <a:xfrm>
              <a:off x="3756102" y="251471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EAE4981-5124-BD0B-4115-146A28A0B0FA}"/>
              </a:ext>
            </a:extLst>
          </p:cNvPr>
          <p:cNvSpPr txBox="1"/>
          <p:nvPr/>
        </p:nvSpPr>
        <p:spPr>
          <a:xfrm>
            <a:off x="136731" y="902590"/>
            <a:ext cx="7677232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 b="0" i="0">
                <a:solidFill>
                  <a:srgbClr val="0F0F0F"/>
                </a:solidFill>
                <a:effectLst/>
                <a:latin typeface="Söhne"/>
              </a:rPr>
              <a:t>特定の列を抽出することができます。</a:t>
            </a:r>
            <a:endParaRPr lang="ja-JP" altLang="en-US" sz="24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D323140-887D-0DD0-981B-B86D8FF20137}"/>
              </a:ext>
            </a:extLst>
          </p:cNvPr>
          <p:cNvSpPr txBox="1"/>
          <p:nvPr/>
        </p:nvSpPr>
        <p:spPr>
          <a:xfrm>
            <a:off x="560647" y="1756973"/>
            <a:ext cx="86557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ja-JP" sz="2400" dirty="0">
                <a:solidFill>
                  <a:schemeClr val="tx1"/>
                </a:solidFill>
              </a:rPr>
              <a:t>DataFrame</a:t>
            </a:r>
            <a:r>
              <a:rPr lang="ja-JP" altLang="en-US" sz="2400" dirty="0">
                <a:solidFill>
                  <a:schemeClr val="tx1"/>
                </a:solidFill>
              </a:rPr>
              <a:t>名</a:t>
            </a:r>
            <a:r>
              <a:rPr lang="en-US" altLang="ja-JP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ja-JP" altLang="en-US" sz="2400" dirty="0">
                <a:solidFill>
                  <a:srgbClr val="A31515"/>
                </a:solidFill>
                <a:latin typeface="Courier New" panose="02070309020205020404" pitchFamily="49" charset="0"/>
              </a:rPr>
              <a:t>抽出する列名</a:t>
            </a:r>
            <a:r>
              <a:rPr lang="en-US" altLang="ja-JP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endParaRPr lang="en-US" altLang="ja-JP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29BE7F-AE35-2BEB-8F7A-69310F55E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7B4334-6DA6-068D-090B-55817BB78714}"/>
              </a:ext>
            </a:extLst>
          </p:cNvPr>
          <p:cNvSpPr txBox="1"/>
          <p:nvPr/>
        </p:nvSpPr>
        <p:spPr>
          <a:xfrm>
            <a:off x="627606" y="2461755"/>
            <a:ext cx="1325813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  <a:lvl1pPr algn="just">
              <a:defRPr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ja-JP" altLang="en-US" dirty="0"/>
              <a:t>コード：</a:t>
            </a:r>
            <a:endParaRPr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BA0E751-738E-215C-EDAA-24C0A9037E0F}"/>
              </a:ext>
            </a:extLst>
          </p:cNvPr>
          <p:cNvSpPr txBox="1"/>
          <p:nvPr/>
        </p:nvSpPr>
        <p:spPr>
          <a:xfrm>
            <a:off x="1994657" y="2461755"/>
            <a:ext cx="10171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0" dirty="0" err="1">
                <a:effectLst/>
                <a:latin typeface="Courier New" panose="02070309020205020404" pitchFamily="49" charset="0"/>
              </a:rPr>
              <a:t>Klist</a:t>
            </a:r>
            <a:r>
              <a:rPr lang="ja-JP" altLang="en-US" sz="2400" b="0" dirty="0">
                <a:effectLst/>
                <a:latin typeface="Courier New" panose="02070309020205020404" pitchFamily="49" charset="0"/>
              </a:rPr>
              <a:t>データフレームから、</a:t>
            </a:r>
            <a:r>
              <a:rPr lang="en-US" altLang="ja-JP" sz="2400" b="0" dirty="0" err="1">
                <a:effectLst/>
                <a:latin typeface="Courier New" panose="02070309020205020404" pitchFamily="49" charset="0"/>
              </a:rPr>
              <a:t>birthmonth</a:t>
            </a:r>
            <a:r>
              <a:rPr lang="ja-JP" altLang="en-US" sz="2400" b="0" dirty="0">
                <a:effectLst/>
                <a:latin typeface="Courier New" panose="02070309020205020404" pitchFamily="49" charset="0"/>
              </a:rPr>
              <a:t>という名前の列を抽出します。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8D3F435-5102-C3B1-2CA1-D2B8BBC77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60" y="3397369"/>
            <a:ext cx="3991102" cy="3384988"/>
          </a:xfrm>
          <a:prstGeom prst="rect">
            <a:avLst/>
          </a:prstGeom>
        </p:spPr>
      </p:pic>
      <p:sp>
        <p:nvSpPr>
          <p:cNvPr id="8" name="矢印: 右 7">
            <a:extLst>
              <a:ext uri="{FF2B5EF4-FFF2-40B4-BE49-F238E27FC236}">
                <a16:creationId xmlns:a16="http://schemas.microsoft.com/office/drawing/2014/main" id="{BD5F2332-15A6-DF32-70B5-3F13B1327C2B}"/>
              </a:ext>
            </a:extLst>
          </p:cNvPr>
          <p:cNvSpPr/>
          <p:nvPr/>
        </p:nvSpPr>
        <p:spPr>
          <a:xfrm>
            <a:off x="9472147" y="5788837"/>
            <a:ext cx="1102360" cy="97378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err="1">
                <a:solidFill>
                  <a:schemeClr val="tx1"/>
                </a:solidFill>
              </a:rPr>
              <a:t>Colab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572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27168C2-4ABF-03EA-CC67-C25F2D312AA9}"/>
              </a:ext>
            </a:extLst>
          </p:cNvPr>
          <p:cNvSpPr txBox="1"/>
          <p:nvPr/>
        </p:nvSpPr>
        <p:spPr>
          <a:xfrm>
            <a:off x="442356" y="4018854"/>
            <a:ext cx="6094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ja-JP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ja-JP" sz="2000" dirty="0"/>
              <a:t>Klist</a:t>
            </a:r>
            <a:r>
              <a:rPr lang="en-US" altLang="ja-JP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ja-JP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iloc</a:t>
            </a:r>
            <a:r>
              <a:rPr lang="en-US" altLang="ja-JP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altLang="ja-JP" sz="20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10000</a:t>
            </a:r>
            <a:r>
              <a:rPr lang="en-US" altLang="ja-JP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altLang="ja-JP" sz="2000" dirty="0">
                <a:solidFill>
                  <a:srgbClr val="116644"/>
                </a:solidFill>
                <a:latin typeface="Courier New" panose="02070309020205020404" pitchFamily="49" charset="0"/>
              </a:rPr>
              <a:t>2000</a:t>
            </a:r>
            <a:r>
              <a:rPr lang="en-US" altLang="ja-JP" sz="20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altLang="ja-JP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BFAF4585-B603-64AC-86DF-31F1B6ABA812}"/>
              </a:ext>
            </a:extLst>
          </p:cNvPr>
          <p:cNvGrpSpPr/>
          <p:nvPr/>
        </p:nvGrpSpPr>
        <p:grpSpPr>
          <a:xfrm>
            <a:off x="0" y="0"/>
            <a:ext cx="7080468" cy="714762"/>
            <a:chOff x="0" y="30777"/>
            <a:chExt cx="7080468" cy="714762"/>
          </a:xfrm>
        </p:grpSpPr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F5AE5654-48DE-E4BF-A0B9-1E834B790239}"/>
                </a:ext>
              </a:extLst>
            </p:cNvPr>
            <p:cNvSpPr txBox="1"/>
            <p:nvPr/>
          </p:nvSpPr>
          <p:spPr>
            <a:xfrm>
              <a:off x="0" y="30777"/>
              <a:ext cx="1066244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ja-JP" altLang="en-US" sz="2000"/>
                <a:t>演習</a:t>
              </a:r>
              <a:r>
                <a:rPr kumimoji="1" lang="en-US" altLang="ja-JP" sz="2000"/>
                <a:t>5</a:t>
              </a:r>
              <a:endParaRPr kumimoji="1" lang="ja-JP" altLang="en-US" sz="200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4B5A3F14-F122-8D94-413D-EC101E5E25F4}"/>
                </a:ext>
              </a:extLst>
            </p:cNvPr>
            <p:cNvSpPr txBox="1"/>
            <p:nvPr/>
          </p:nvSpPr>
          <p:spPr>
            <a:xfrm>
              <a:off x="1066244" y="30777"/>
              <a:ext cx="601422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r>
                <a:rPr lang="ja-JP" altLang="en-US"/>
                <a:t>患者の歯に</a:t>
              </a:r>
              <a:r>
                <a:rPr lang="ja-JP" altLang="en-US" sz="2000"/>
                <a:t>関する</a:t>
              </a:r>
              <a:r>
                <a:rPr lang="ja-JP" altLang="en-US"/>
                <a:t>病院のリアルワールドデータの説明</a:t>
              </a: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87944E84-CAB2-23EE-8101-76AE68A96420}"/>
                </a:ext>
              </a:extLst>
            </p:cNvPr>
            <p:cNvSpPr txBox="1"/>
            <p:nvPr/>
          </p:nvSpPr>
          <p:spPr>
            <a:xfrm>
              <a:off x="4150941" y="345429"/>
              <a:ext cx="146824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pPr algn="ctr"/>
              <a:r>
                <a:rPr lang="ja-JP" altLang="en-US" sz="2000">
                  <a:solidFill>
                    <a:srgbClr val="C00000"/>
                  </a:solidFill>
                </a:rPr>
                <a:t>架空データ</a:t>
              </a:r>
            </a:p>
          </p:txBody>
        </p: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A008A3BA-276A-A07B-82A6-08938DD08DB2}"/>
                </a:ext>
              </a:extLst>
            </p:cNvPr>
            <p:cNvCxnSpPr/>
            <p:nvPr/>
          </p:nvCxnSpPr>
          <p:spPr>
            <a:xfrm>
              <a:off x="3726469" y="202788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9DDAA47B-8B6D-BC7D-3559-74EB0CC6EF1A}"/>
                </a:ext>
              </a:extLst>
            </p:cNvPr>
            <p:cNvCxnSpPr/>
            <p:nvPr/>
          </p:nvCxnSpPr>
          <p:spPr>
            <a:xfrm>
              <a:off x="3756102" y="251471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47E5888-4810-CCBD-225B-BE5E382A4670}"/>
              </a:ext>
            </a:extLst>
          </p:cNvPr>
          <p:cNvSpPr txBox="1"/>
          <p:nvPr/>
        </p:nvSpPr>
        <p:spPr>
          <a:xfrm>
            <a:off x="136730" y="902590"/>
            <a:ext cx="9460115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 b="0" i="0" dirty="0">
                <a:solidFill>
                  <a:srgbClr val="0F0F0F"/>
                </a:solidFill>
                <a:effectLst/>
                <a:latin typeface="Söhne"/>
              </a:rPr>
              <a:t>インデックス番号を指定して、特定の行を抽出できます。</a:t>
            </a:r>
            <a:endParaRPr lang="ja-JP" altLang="en-US" sz="24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2626976-ED5F-94B2-015D-6734D4A9641B}"/>
              </a:ext>
            </a:extLst>
          </p:cNvPr>
          <p:cNvSpPr txBox="1"/>
          <p:nvPr/>
        </p:nvSpPr>
        <p:spPr>
          <a:xfrm>
            <a:off x="1394123" y="2586111"/>
            <a:ext cx="94037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ja-JP" sz="2400" dirty="0"/>
              <a:t>※</a:t>
            </a:r>
            <a:r>
              <a:rPr lang="ja-JP" altLang="en-US" sz="2400" dirty="0"/>
              <a:t>：</a:t>
            </a:r>
            <a:r>
              <a:rPr lang="en" altLang="ja-JP" sz="2400" dirty="0">
                <a:highlight>
                  <a:srgbClr val="FFFF00"/>
                </a:highlight>
              </a:rPr>
              <a:t>iloc</a:t>
            </a:r>
            <a:r>
              <a:rPr lang="ja-JP" altLang="en-US" sz="2400" dirty="0"/>
              <a:t>は</a:t>
            </a:r>
            <a:r>
              <a:rPr lang="en-US" altLang="ja-JP" sz="2400" dirty="0"/>
              <a:t>integer location</a:t>
            </a:r>
            <a:r>
              <a:rPr lang="ja-JP" altLang="en-US" sz="2400" dirty="0"/>
              <a:t>の略号で、整数によるインデックス番号で位置を指定します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7AD61BF-A227-B301-8E48-7E5586CD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40CE9E8-4E41-8553-6818-4270FFBB64F4}"/>
              </a:ext>
            </a:extLst>
          </p:cNvPr>
          <p:cNvSpPr txBox="1"/>
          <p:nvPr/>
        </p:nvSpPr>
        <p:spPr>
          <a:xfrm>
            <a:off x="442356" y="3517926"/>
            <a:ext cx="1325813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  <a:lvl1pPr algn="just">
              <a:defRPr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ja-JP" altLang="en-US" dirty="0"/>
              <a:t>コード：</a:t>
            </a:r>
            <a:endParaRPr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757483A-4EE1-E35E-A37E-3C0F2EE8CFE8}"/>
              </a:ext>
            </a:extLst>
          </p:cNvPr>
          <p:cNvSpPr txBox="1"/>
          <p:nvPr/>
        </p:nvSpPr>
        <p:spPr>
          <a:xfrm>
            <a:off x="3114843" y="1900366"/>
            <a:ext cx="4506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ja-JP" altLang="en-US" sz="2000" i="0" dirty="0">
                <a:effectLst/>
                <a:latin typeface="Söhne"/>
              </a:rPr>
              <a:t>スライスを使って行</a:t>
            </a:r>
            <a:r>
              <a:rPr lang="ja-JP" altLang="en-US" sz="2000" dirty="0">
                <a:latin typeface="Söhne"/>
              </a:rPr>
              <a:t>を</a:t>
            </a:r>
            <a:r>
              <a:rPr lang="ja-JP" altLang="en-US" sz="2000" i="0" dirty="0">
                <a:effectLst/>
                <a:latin typeface="Söhne"/>
              </a:rPr>
              <a:t>選択できます。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B781CB-4487-FE60-7BDF-FB5468348501}"/>
              </a:ext>
            </a:extLst>
          </p:cNvPr>
          <p:cNvSpPr txBox="1"/>
          <p:nvPr/>
        </p:nvSpPr>
        <p:spPr>
          <a:xfrm>
            <a:off x="71190" y="1523282"/>
            <a:ext cx="8864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ja-JP" sz="2400" dirty="0">
                <a:solidFill>
                  <a:schemeClr val="tx1"/>
                </a:solidFill>
              </a:rPr>
              <a:t>DataFrame</a:t>
            </a:r>
            <a:r>
              <a:rPr lang="ja-JP" altLang="en-US" sz="2400" dirty="0">
                <a:solidFill>
                  <a:schemeClr val="tx1"/>
                </a:solidFill>
              </a:rPr>
              <a:t>名</a:t>
            </a:r>
            <a:r>
              <a:rPr lang="en" altLang="ja-JP" sz="2400" dirty="0"/>
              <a:t>.</a:t>
            </a:r>
            <a:r>
              <a:rPr lang="en" altLang="ja-JP" sz="2400" dirty="0">
                <a:highlight>
                  <a:srgbClr val="FFFF00"/>
                </a:highlight>
              </a:rPr>
              <a:t>iloc</a:t>
            </a:r>
            <a:r>
              <a:rPr lang="en" altLang="ja-JP" sz="2400" dirty="0"/>
              <a:t>[</a:t>
            </a:r>
            <a:r>
              <a:rPr lang="ja-JP" altLang="en-US" sz="2400" dirty="0"/>
              <a:t>インデックス番号：インデックス番号</a:t>
            </a:r>
            <a:r>
              <a:rPr lang="en" altLang="ja-JP" sz="2400" dirty="0"/>
              <a:t>]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80582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CBC8CE-A18A-E33C-7896-F4AEF7ED7006}"/>
              </a:ext>
            </a:extLst>
          </p:cNvPr>
          <p:cNvSpPr txBox="1"/>
          <p:nvPr/>
        </p:nvSpPr>
        <p:spPr>
          <a:xfrm>
            <a:off x="6783138" y="1915330"/>
            <a:ext cx="4506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ja-JP" altLang="en-US" sz="2000" i="0" dirty="0">
                <a:effectLst/>
                <a:latin typeface="Söhne"/>
              </a:rPr>
              <a:t>スライスを使って行</a:t>
            </a:r>
            <a:r>
              <a:rPr lang="ja-JP" altLang="en-US" sz="2000" dirty="0">
                <a:latin typeface="Söhne"/>
              </a:rPr>
              <a:t>を</a:t>
            </a:r>
            <a:r>
              <a:rPr lang="ja-JP" altLang="en-US" sz="2000" i="0" dirty="0">
                <a:effectLst/>
                <a:latin typeface="Söhne"/>
              </a:rPr>
              <a:t>選択できます。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D12CF50-914B-2FD4-E647-E300A7B02D92}"/>
              </a:ext>
            </a:extLst>
          </p:cNvPr>
          <p:cNvSpPr txBox="1"/>
          <p:nvPr/>
        </p:nvSpPr>
        <p:spPr>
          <a:xfrm>
            <a:off x="71190" y="1523282"/>
            <a:ext cx="8864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ja-JP" sz="2400" dirty="0">
                <a:solidFill>
                  <a:schemeClr val="tx1"/>
                </a:solidFill>
              </a:rPr>
              <a:t>DataFrame</a:t>
            </a:r>
            <a:r>
              <a:rPr lang="ja-JP" altLang="en-US" sz="2400" dirty="0">
                <a:solidFill>
                  <a:schemeClr val="tx1"/>
                </a:solidFill>
              </a:rPr>
              <a:t>名</a:t>
            </a:r>
            <a:r>
              <a:rPr lang="en" altLang="ja-JP" sz="2400" dirty="0"/>
              <a:t>.</a:t>
            </a:r>
            <a:r>
              <a:rPr lang="en" altLang="ja-JP" sz="2400" dirty="0">
                <a:highlight>
                  <a:srgbClr val="FFFF00"/>
                </a:highlight>
              </a:rPr>
              <a:t>iloc</a:t>
            </a:r>
            <a:r>
              <a:rPr lang="en" altLang="ja-JP" sz="2400" dirty="0"/>
              <a:t>[</a:t>
            </a:r>
            <a:r>
              <a:rPr lang="ja-JP" altLang="en-US" sz="2400" dirty="0"/>
              <a:t>インデックス番号：インデックス番号</a:t>
            </a:r>
            <a:r>
              <a:rPr lang="en" altLang="ja-JP" sz="2400" dirty="0"/>
              <a:t>]</a:t>
            </a:r>
            <a:endParaRPr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27168C2-4ABF-03EA-CC67-C25F2D312AA9}"/>
              </a:ext>
            </a:extLst>
          </p:cNvPr>
          <p:cNvSpPr txBox="1"/>
          <p:nvPr/>
        </p:nvSpPr>
        <p:spPr>
          <a:xfrm>
            <a:off x="495829" y="2536022"/>
            <a:ext cx="6094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ja-JP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ja-JP" sz="2000" dirty="0"/>
              <a:t>Klist</a:t>
            </a:r>
            <a:r>
              <a:rPr lang="en-US" altLang="ja-JP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ja-JP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iloc</a:t>
            </a:r>
            <a:r>
              <a:rPr lang="en-US" altLang="ja-JP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altLang="ja-JP" sz="20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10000</a:t>
            </a:r>
            <a:r>
              <a:rPr lang="en-US" altLang="ja-JP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altLang="ja-JP" sz="2000" dirty="0">
                <a:solidFill>
                  <a:srgbClr val="116644"/>
                </a:solidFill>
                <a:latin typeface="Courier New" panose="02070309020205020404" pitchFamily="49" charset="0"/>
              </a:rPr>
              <a:t>2000</a:t>
            </a:r>
            <a:r>
              <a:rPr lang="en-US" altLang="ja-JP" sz="20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altLang="ja-JP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BFAF4585-B603-64AC-86DF-31F1B6ABA812}"/>
              </a:ext>
            </a:extLst>
          </p:cNvPr>
          <p:cNvGrpSpPr/>
          <p:nvPr/>
        </p:nvGrpSpPr>
        <p:grpSpPr>
          <a:xfrm>
            <a:off x="0" y="0"/>
            <a:ext cx="7080468" cy="714762"/>
            <a:chOff x="0" y="30777"/>
            <a:chExt cx="7080468" cy="714762"/>
          </a:xfrm>
        </p:grpSpPr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F5AE5654-48DE-E4BF-A0B9-1E834B790239}"/>
                </a:ext>
              </a:extLst>
            </p:cNvPr>
            <p:cNvSpPr txBox="1"/>
            <p:nvPr/>
          </p:nvSpPr>
          <p:spPr>
            <a:xfrm>
              <a:off x="0" y="30777"/>
              <a:ext cx="1066244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ja-JP" altLang="en-US" sz="2000"/>
                <a:t>演習</a:t>
              </a:r>
              <a:r>
                <a:rPr kumimoji="1" lang="en-US" altLang="ja-JP" sz="2000"/>
                <a:t>5</a:t>
              </a:r>
              <a:endParaRPr kumimoji="1" lang="ja-JP" altLang="en-US" sz="200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4B5A3F14-F122-8D94-413D-EC101E5E25F4}"/>
                </a:ext>
              </a:extLst>
            </p:cNvPr>
            <p:cNvSpPr txBox="1"/>
            <p:nvPr/>
          </p:nvSpPr>
          <p:spPr>
            <a:xfrm>
              <a:off x="1066244" y="30777"/>
              <a:ext cx="601422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r>
                <a:rPr lang="ja-JP" altLang="en-US"/>
                <a:t>患者の歯に</a:t>
              </a:r>
              <a:r>
                <a:rPr lang="ja-JP" altLang="en-US" sz="2000"/>
                <a:t>関する</a:t>
              </a:r>
              <a:r>
                <a:rPr lang="ja-JP" altLang="en-US"/>
                <a:t>病院のリアルワールドデータの説明</a:t>
              </a: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87944E84-CAB2-23EE-8101-76AE68A96420}"/>
                </a:ext>
              </a:extLst>
            </p:cNvPr>
            <p:cNvSpPr txBox="1"/>
            <p:nvPr/>
          </p:nvSpPr>
          <p:spPr>
            <a:xfrm>
              <a:off x="4150941" y="345429"/>
              <a:ext cx="146824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pPr algn="ctr"/>
              <a:r>
                <a:rPr lang="ja-JP" altLang="en-US" sz="2000">
                  <a:solidFill>
                    <a:srgbClr val="C00000"/>
                  </a:solidFill>
                </a:rPr>
                <a:t>架空データ</a:t>
              </a:r>
            </a:p>
          </p:txBody>
        </p: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A008A3BA-276A-A07B-82A6-08938DD08DB2}"/>
                </a:ext>
              </a:extLst>
            </p:cNvPr>
            <p:cNvCxnSpPr/>
            <p:nvPr/>
          </p:nvCxnSpPr>
          <p:spPr>
            <a:xfrm>
              <a:off x="3726469" y="202788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9DDAA47B-8B6D-BC7D-3559-74EB0CC6EF1A}"/>
                </a:ext>
              </a:extLst>
            </p:cNvPr>
            <p:cNvCxnSpPr/>
            <p:nvPr/>
          </p:nvCxnSpPr>
          <p:spPr>
            <a:xfrm>
              <a:off x="3756102" y="251471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47E5888-4810-CCBD-225B-BE5E382A4670}"/>
              </a:ext>
            </a:extLst>
          </p:cNvPr>
          <p:cNvSpPr txBox="1"/>
          <p:nvPr/>
        </p:nvSpPr>
        <p:spPr>
          <a:xfrm>
            <a:off x="136730" y="902590"/>
            <a:ext cx="9460115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 b="0" i="0" dirty="0">
                <a:solidFill>
                  <a:srgbClr val="0F0F0F"/>
                </a:solidFill>
                <a:effectLst/>
                <a:latin typeface="Söhne"/>
              </a:rPr>
              <a:t>インデックス番号を指定して、特定の行を抽出できます。</a:t>
            </a:r>
            <a:endParaRPr lang="ja-JP" altLang="en-US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7AD61BF-A227-B301-8E48-7E5586CD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40CE9E8-4E41-8553-6818-4270FFBB64F4}"/>
              </a:ext>
            </a:extLst>
          </p:cNvPr>
          <p:cNvSpPr txBox="1"/>
          <p:nvPr/>
        </p:nvSpPr>
        <p:spPr>
          <a:xfrm>
            <a:off x="495829" y="2035094"/>
            <a:ext cx="1325813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  <a:lvl1pPr algn="just">
              <a:defRPr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ja-JP" altLang="en-US" dirty="0"/>
              <a:t>コード：</a:t>
            </a:r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C3E8CBA-B59A-9A3E-81F0-ED252B950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70" y="2936132"/>
            <a:ext cx="8864046" cy="3855270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22A38252-1D76-30A8-7FB7-4674ADDEF119}"/>
              </a:ext>
            </a:extLst>
          </p:cNvPr>
          <p:cNvSpPr/>
          <p:nvPr/>
        </p:nvSpPr>
        <p:spPr>
          <a:xfrm>
            <a:off x="1158735" y="3251200"/>
            <a:ext cx="798402" cy="3582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1A488901-7B6B-7541-0713-837A8BCC4BC2}"/>
              </a:ext>
            </a:extLst>
          </p:cNvPr>
          <p:cNvSpPr/>
          <p:nvPr/>
        </p:nvSpPr>
        <p:spPr>
          <a:xfrm>
            <a:off x="1182800" y="5948960"/>
            <a:ext cx="798402" cy="3582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2EF04F1C-CCC5-98A6-46A0-946615370586}"/>
              </a:ext>
            </a:extLst>
          </p:cNvPr>
          <p:cNvSpPr/>
          <p:nvPr/>
        </p:nvSpPr>
        <p:spPr>
          <a:xfrm>
            <a:off x="9472147" y="5788837"/>
            <a:ext cx="1102360" cy="97378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err="1">
                <a:solidFill>
                  <a:schemeClr val="tx1"/>
                </a:solidFill>
              </a:rPr>
              <a:t>Colab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943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EBA711A-D924-B908-CAF6-CFF09AB8C42E}"/>
              </a:ext>
            </a:extLst>
          </p:cNvPr>
          <p:cNvSpPr txBox="1"/>
          <p:nvPr/>
        </p:nvSpPr>
        <p:spPr>
          <a:xfrm>
            <a:off x="136731" y="1470576"/>
            <a:ext cx="6097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800" b="0">
                <a:solidFill>
                  <a:srgbClr val="008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" altLang="ja-JP" dirty="0">
                <a:solidFill>
                  <a:schemeClr val="tx1"/>
                </a:solidFill>
              </a:rPr>
              <a:t>DataFrame</a:t>
            </a:r>
            <a:r>
              <a:rPr lang="ja-JP" altLang="en-US" dirty="0">
                <a:solidFill>
                  <a:schemeClr val="tx1"/>
                </a:solidFill>
              </a:rPr>
              <a:t>名</a:t>
            </a:r>
            <a:r>
              <a:rPr lang="en" altLang="ja-JP" dirty="0">
                <a:solidFill>
                  <a:schemeClr val="tx1"/>
                </a:solidFill>
              </a:rPr>
              <a:t>[</a:t>
            </a:r>
            <a:r>
              <a:rPr lang="ja-JP" altLang="en-US" dirty="0">
                <a:solidFill>
                  <a:schemeClr val="tx1"/>
                </a:solidFill>
              </a:rPr>
              <a:t>条件</a:t>
            </a:r>
            <a:r>
              <a:rPr lang="en" altLang="ja-JP" dirty="0">
                <a:solidFill>
                  <a:schemeClr val="tx1"/>
                </a:solidFill>
              </a:rPr>
              <a:t>]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B21A929-0F17-518B-1DE9-E674FB623B65}"/>
              </a:ext>
            </a:extLst>
          </p:cNvPr>
          <p:cNvSpPr txBox="1"/>
          <p:nvPr/>
        </p:nvSpPr>
        <p:spPr>
          <a:xfrm>
            <a:off x="136731" y="902590"/>
            <a:ext cx="8612564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 b="0" i="0" dirty="0">
                <a:solidFill>
                  <a:srgbClr val="0F0F0F"/>
                </a:solidFill>
                <a:effectLst/>
                <a:latin typeface="Söhne"/>
              </a:rPr>
              <a:t>特定の条件に基づいて行を選択、抽出することができます。</a:t>
            </a:r>
            <a:endParaRPr lang="ja-JP" altLang="en-US" sz="2400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F0B50876-9C64-EBFE-1B69-93B80CF30177}"/>
              </a:ext>
            </a:extLst>
          </p:cNvPr>
          <p:cNvGrpSpPr/>
          <p:nvPr/>
        </p:nvGrpSpPr>
        <p:grpSpPr>
          <a:xfrm>
            <a:off x="0" y="0"/>
            <a:ext cx="7080468" cy="714762"/>
            <a:chOff x="0" y="30777"/>
            <a:chExt cx="7080468" cy="714762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05C36D2-D2D0-A1C1-BABC-6835F2F02E50}"/>
                </a:ext>
              </a:extLst>
            </p:cNvPr>
            <p:cNvSpPr txBox="1"/>
            <p:nvPr/>
          </p:nvSpPr>
          <p:spPr>
            <a:xfrm>
              <a:off x="0" y="30777"/>
              <a:ext cx="1066244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ja-JP" altLang="en-US" sz="2000"/>
                <a:t>演習</a:t>
              </a:r>
              <a:r>
                <a:rPr kumimoji="1" lang="en-US" altLang="ja-JP" sz="2000"/>
                <a:t>5</a:t>
              </a:r>
              <a:endParaRPr kumimoji="1" lang="ja-JP" altLang="en-US" sz="20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8227CDF-C64E-DD16-41B6-0429349D0D30}"/>
                </a:ext>
              </a:extLst>
            </p:cNvPr>
            <p:cNvSpPr txBox="1"/>
            <p:nvPr/>
          </p:nvSpPr>
          <p:spPr>
            <a:xfrm>
              <a:off x="1066244" y="30777"/>
              <a:ext cx="601422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r>
                <a:rPr lang="ja-JP" altLang="en-US"/>
                <a:t>患者の歯に</a:t>
              </a:r>
              <a:r>
                <a:rPr lang="ja-JP" altLang="en-US" sz="2000"/>
                <a:t>関する</a:t>
              </a:r>
              <a:r>
                <a:rPr lang="ja-JP" altLang="en-US"/>
                <a:t>病院のリアルワールドデータの説明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10FA0CB7-FB15-4920-4480-5BA7253BA8DF}"/>
                </a:ext>
              </a:extLst>
            </p:cNvPr>
            <p:cNvSpPr txBox="1"/>
            <p:nvPr/>
          </p:nvSpPr>
          <p:spPr>
            <a:xfrm>
              <a:off x="4150941" y="345429"/>
              <a:ext cx="146824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pPr algn="ctr"/>
              <a:r>
                <a:rPr lang="ja-JP" altLang="en-US" sz="2000">
                  <a:solidFill>
                    <a:srgbClr val="C00000"/>
                  </a:solidFill>
                </a:rPr>
                <a:t>架空データ</a:t>
              </a:r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6D9C8F91-ED30-18F8-D2FE-CB026325AC94}"/>
                </a:ext>
              </a:extLst>
            </p:cNvPr>
            <p:cNvCxnSpPr/>
            <p:nvPr/>
          </p:nvCxnSpPr>
          <p:spPr>
            <a:xfrm>
              <a:off x="3726469" y="202788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01667904-5203-007A-F354-22A8A8695D5C}"/>
                </a:ext>
              </a:extLst>
            </p:cNvPr>
            <p:cNvCxnSpPr/>
            <p:nvPr/>
          </p:nvCxnSpPr>
          <p:spPr>
            <a:xfrm>
              <a:off x="3756102" y="251471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C5C6144-825F-9215-B25D-FFB1A953CA09}"/>
              </a:ext>
            </a:extLst>
          </p:cNvPr>
          <p:cNvSpPr txBox="1"/>
          <p:nvPr/>
        </p:nvSpPr>
        <p:spPr>
          <a:xfrm>
            <a:off x="136731" y="1926153"/>
            <a:ext cx="51786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800" b="0">
                <a:solidFill>
                  <a:srgbClr val="008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" altLang="ja-JP" dirty="0">
                <a:solidFill>
                  <a:schemeClr val="tx1"/>
                </a:solidFill>
              </a:rPr>
              <a:t>print(DataFrame</a:t>
            </a:r>
            <a:r>
              <a:rPr lang="ja-JP" altLang="en-US" dirty="0">
                <a:solidFill>
                  <a:schemeClr val="tx1"/>
                </a:solidFill>
              </a:rPr>
              <a:t>名</a:t>
            </a:r>
            <a:r>
              <a:rPr lang="en" altLang="ja-JP" dirty="0">
                <a:solidFill>
                  <a:schemeClr val="tx1"/>
                </a:solidFill>
              </a:rPr>
              <a:t>[</a:t>
            </a:r>
            <a:r>
              <a:rPr lang="ja-JP" altLang="en-US" dirty="0">
                <a:solidFill>
                  <a:schemeClr val="tx1"/>
                </a:solidFill>
              </a:rPr>
              <a:t>条件</a:t>
            </a:r>
            <a:r>
              <a:rPr lang="en" altLang="ja-JP" dirty="0">
                <a:solidFill>
                  <a:schemeClr val="tx1"/>
                </a:solidFill>
              </a:rPr>
              <a:t>])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C074159-9174-A572-EF1C-662247841424}"/>
              </a:ext>
            </a:extLst>
          </p:cNvPr>
          <p:cNvSpPr txBox="1"/>
          <p:nvPr/>
        </p:nvSpPr>
        <p:spPr>
          <a:xfrm>
            <a:off x="760431" y="2530491"/>
            <a:ext cx="73836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800" b="0">
                <a:solidFill>
                  <a:srgbClr val="008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ja-JP" altLang="en-US" sz="2400">
                <a:solidFill>
                  <a:srgbClr val="0070C0"/>
                </a:solidFill>
              </a:rPr>
              <a:t>条件に当てはまるデータフレームの一部を返します。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E5502DD-6B12-4027-0297-6683D001E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02" y="2449373"/>
            <a:ext cx="558829" cy="52707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6CB5520-BBC1-1556-2A3C-9665D76B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2578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CA2A828-E811-ED64-1B6D-0F7CDDEBF50B}"/>
              </a:ext>
            </a:extLst>
          </p:cNvPr>
          <p:cNvGrpSpPr/>
          <p:nvPr/>
        </p:nvGrpSpPr>
        <p:grpSpPr>
          <a:xfrm>
            <a:off x="0" y="0"/>
            <a:ext cx="7080468" cy="714762"/>
            <a:chOff x="0" y="30777"/>
            <a:chExt cx="7080468" cy="714762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2A41E280-5470-0C67-36E0-646901A708FF}"/>
                </a:ext>
              </a:extLst>
            </p:cNvPr>
            <p:cNvSpPr txBox="1"/>
            <p:nvPr/>
          </p:nvSpPr>
          <p:spPr>
            <a:xfrm>
              <a:off x="0" y="30777"/>
              <a:ext cx="1066244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ja-JP" altLang="en-US" sz="2000"/>
                <a:t>演習</a:t>
              </a:r>
              <a:r>
                <a:rPr kumimoji="1" lang="en-US" altLang="ja-JP" sz="2000"/>
                <a:t>5</a:t>
              </a:r>
              <a:endParaRPr kumimoji="1" lang="ja-JP" altLang="en-US" sz="2000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49DD1166-6C76-3AAB-5AFF-82CD025C887C}"/>
                </a:ext>
              </a:extLst>
            </p:cNvPr>
            <p:cNvSpPr txBox="1"/>
            <p:nvPr/>
          </p:nvSpPr>
          <p:spPr>
            <a:xfrm>
              <a:off x="1066244" y="30777"/>
              <a:ext cx="601422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r>
                <a:rPr lang="ja-JP" altLang="en-US"/>
                <a:t>患者の歯に</a:t>
              </a:r>
              <a:r>
                <a:rPr lang="ja-JP" altLang="en-US" sz="2000"/>
                <a:t>関する</a:t>
              </a:r>
              <a:r>
                <a:rPr lang="ja-JP" altLang="en-US"/>
                <a:t>病院のリアルワールドデータの説明</a:t>
              </a: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5033A5AB-2DA8-77D5-4F1B-9BF9BAD383C3}"/>
                </a:ext>
              </a:extLst>
            </p:cNvPr>
            <p:cNvSpPr txBox="1"/>
            <p:nvPr/>
          </p:nvSpPr>
          <p:spPr>
            <a:xfrm>
              <a:off x="4150941" y="345429"/>
              <a:ext cx="146824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pPr algn="ctr"/>
              <a:r>
                <a:rPr lang="ja-JP" altLang="en-US" sz="2000">
                  <a:solidFill>
                    <a:srgbClr val="C00000"/>
                  </a:solidFill>
                </a:rPr>
                <a:t>架空データ</a:t>
              </a: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01D7CABB-97AA-392F-8F5B-9D4ECA1079DB}"/>
                </a:ext>
              </a:extLst>
            </p:cNvPr>
            <p:cNvCxnSpPr/>
            <p:nvPr/>
          </p:nvCxnSpPr>
          <p:spPr>
            <a:xfrm>
              <a:off x="3726469" y="202788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E21B9087-D62D-A360-55EC-C534F2199C9D}"/>
                </a:ext>
              </a:extLst>
            </p:cNvPr>
            <p:cNvCxnSpPr/>
            <p:nvPr/>
          </p:nvCxnSpPr>
          <p:spPr>
            <a:xfrm>
              <a:off x="3756102" y="251471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FA9E316-BA7E-4F3F-625F-CB4FE930BA3C}"/>
              </a:ext>
            </a:extLst>
          </p:cNvPr>
          <p:cNvSpPr txBox="1"/>
          <p:nvPr/>
        </p:nvSpPr>
        <p:spPr>
          <a:xfrm>
            <a:off x="533122" y="1419778"/>
            <a:ext cx="79032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800" b="0">
                <a:solidFill>
                  <a:srgbClr val="008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ja-JP" altLang="en-US" dirty="0">
                <a:solidFill>
                  <a:schemeClr val="tx1"/>
                </a:solidFill>
              </a:rPr>
              <a:t>例：</a:t>
            </a:r>
            <a:r>
              <a:rPr lang="en-US" altLang="ja-JP" dirty="0">
                <a:solidFill>
                  <a:schemeClr val="tx1"/>
                </a:solidFill>
              </a:rPr>
              <a:t>ID</a:t>
            </a:r>
            <a:r>
              <a:rPr lang="ja-JP" altLang="en-US" dirty="0">
                <a:solidFill>
                  <a:schemeClr val="tx1"/>
                </a:solidFill>
              </a:rPr>
              <a:t>が</a:t>
            </a:r>
            <a:r>
              <a:rPr lang="en-US" altLang="ja-JP" dirty="0">
                <a:solidFill>
                  <a:schemeClr val="tx1"/>
                </a:solidFill>
              </a:rPr>
              <a:t>pt_1</a:t>
            </a:r>
            <a:r>
              <a:rPr lang="ja-JP" altLang="en-US" dirty="0">
                <a:solidFill>
                  <a:schemeClr val="tx1"/>
                </a:solidFill>
              </a:rPr>
              <a:t>の患者データを抽出したい。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1080728-9784-BBF1-601D-C22E30086CAE}"/>
              </a:ext>
            </a:extLst>
          </p:cNvPr>
          <p:cNvSpPr txBox="1"/>
          <p:nvPr/>
        </p:nvSpPr>
        <p:spPr>
          <a:xfrm>
            <a:off x="5106255" y="3547692"/>
            <a:ext cx="66601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800" b="0">
                <a:solidFill>
                  <a:srgbClr val="008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" altLang="ja-JP" sz="2000" dirty="0">
                <a:solidFill>
                  <a:schemeClr val="tx1"/>
                </a:solidFill>
              </a:rPr>
              <a:t>Klist</a:t>
            </a:r>
            <a:r>
              <a:rPr lang="en" altLang="ja-JP" sz="2000" dirty="0">
                <a:solidFill>
                  <a:srgbClr val="FF0000"/>
                </a:solidFill>
              </a:rPr>
              <a:t>[</a:t>
            </a:r>
            <a:r>
              <a:rPr lang="en" altLang="ja-JP" sz="2000" dirty="0">
                <a:solidFill>
                  <a:schemeClr val="tx1"/>
                </a:solidFill>
                <a:highlight>
                  <a:srgbClr val="FFFF00"/>
                </a:highlight>
              </a:rPr>
              <a:t>Klist[</a:t>
            </a:r>
            <a:r>
              <a:rPr lang="en-US" altLang="ja-JP" sz="2000" b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"</a:t>
            </a:r>
            <a:r>
              <a:rPr lang="en-US" altLang="ja-JP" sz="2000" dirty="0">
                <a:solidFill>
                  <a:srgbClr val="0070C0"/>
                </a:solidFill>
                <a:highlight>
                  <a:srgbClr val="FFFF00"/>
                </a:highlight>
              </a:rPr>
              <a:t>anonymized id</a:t>
            </a:r>
            <a:r>
              <a:rPr lang="en-US" altLang="ja-JP" sz="2000" b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"</a:t>
            </a:r>
            <a:r>
              <a:rPr lang="en" altLang="ja-JP" sz="2000" dirty="0">
                <a:solidFill>
                  <a:schemeClr val="tx1"/>
                </a:solidFill>
                <a:highlight>
                  <a:srgbClr val="FFFF00"/>
                </a:highlight>
              </a:rPr>
              <a:t>] == </a:t>
            </a:r>
            <a:r>
              <a:rPr lang="en-US" altLang="ja-JP" sz="2000" b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"</a:t>
            </a:r>
            <a:r>
              <a:rPr lang="en" altLang="ja-JP" sz="2000" dirty="0">
                <a:solidFill>
                  <a:schemeClr val="tx1"/>
                </a:solidFill>
                <a:highlight>
                  <a:srgbClr val="FFFF00"/>
                </a:highlight>
              </a:rPr>
              <a:t>pt_1</a:t>
            </a:r>
            <a:r>
              <a:rPr lang="en-US" altLang="ja-JP" sz="2000" b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"</a:t>
            </a:r>
            <a:r>
              <a:rPr lang="en" altLang="ja-JP" sz="2000" dirty="0">
                <a:solidFill>
                  <a:srgbClr val="FF0000"/>
                </a:solidFill>
              </a:rPr>
              <a:t>]</a:t>
            </a:r>
            <a:endParaRPr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0131719-215F-BB5E-5C52-F0965D796461}"/>
              </a:ext>
            </a:extLst>
          </p:cNvPr>
          <p:cNvSpPr txBox="1"/>
          <p:nvPr/>
        </p:nvSpPr>
        <p:spPr>
          <a:xfrm>
            <a:off x="136731" y="902590"/>
            <a:ext cx="9686538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 b="0" i="0" dirty="0">
                <a:solidFill>
                  <a:srgbClr val="0F0F0F"/>
                </a:solidFill>
                <a:effectLst/>
                <a:latin typeface="Söhne"/>
              </a:rPr>
              <a:t>特定の条件に基づいて行を選択、抽出することができます。</a:t>
            </a:r>
            <a:endParaRPr lang="ja-JP" altLang="en-US" sz="24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414D6A-12FD-6155-2C80-831A0F67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EE2F6BC-97B0-FD6C-9D2B-5655CD284FFD}"/>
              </a:ext>
            </a:extLst>
          </p:cNvPr>
          <p:cNvSpPr txBox="1"/>
          <p:nvPr/>
        </p:nvSpPr>
        <p:spPr>
          <a:xfrm>
            <a:off x="1965399" y="2563681"/>
            <a:ext cx="30343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ja-JP" sz="2000" dirty="0">
                <a:solidFill>
                  <a:schemeClr val="tx1"/>
                </a:solidFill>
                <a:highlight>
                  <a:srgbClr val="FFFF00"/>
                </a:highlight>
              </a:rPr>
              <a:t>Klist[</a:t>
            </a:r>
            <a:r>
              <a:rPr lang="en-US" altLang="ja-JP" sz="2000" b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"</a:t>
            </a:r>
            <a:r>
              <a:rPr lang="en-US" altLang="ja-JP" sz="2000" dirty="0">
                <a:solidFill>
                  <a:srgbClr val="0070C0"/>
                </a:solidFill>
                <a:highlight>
                  <a:srgbClr val="FFFF00"/>
                </a:highlight>
              </a:rPr>
              <a:t>anonymized id</a:t>
            </a:r>
            <a:r>
              <a:rPr lang="en-US" altLang="ja-JP" sz="2000" b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"</a:t>
            </a:r>
            <a:r>
              <a:rPr lang="en" altLang="ja-JP" sz="2000" dirty="0">
                <a:solidFill>
                  <a:schemeClr val="tx1"/>
                </a:solidFill>
                <a:highlight>
                  <a:srgbClr val="FFFF00"/>
                </a:highlight>
              </a:rPr>
              <a:t>]</a:t>
            </a:r>
            <a:endParaRPr lang="ja-JP" altLang="en-US" sz="2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887780F-F047-C164-FD0E-4965ED55340F}"/>
              </a:ext>
            </a:extLst>
          </p:cNvPr>
          <p:cNvSpPr txBox="1"/>
          <p:nvPr/>
        </p:nvSpPr>
        <p:spPr>
          <a:xfrm>
            <a:off x="604253" y="2559820"/>
            <a:ext cx="15725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chemeClr val="tx1"/>
                </a:solidFill>
              </a:rPr>
              <a:t>患者</a:t>
            </a:r>
            <a:r>
              <a:rPr lang="en-US" altLang="ja-JP" sz="2000" dirty="0">
                <a:solidFill>
                  <a:schemeClr val="tx1"/>
                </a:solidFill>
              </a:rPr>
              <a:t>ID</a:t>
            </a:r>
            <a:r>
              <a:rPr lang="ja-JP" altLang="en-US" sz="2000" dirty="0">
                <a:solidFill>
                  <a:schemeClr val="tx1"/>
                </a:solidFill>
              </a:rPr>
              <a:t>列：</a:t>
            </a:r>
            <a:endParaRPr lang="ja-JP" altLang="en-US" sz="2000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5AE9D68-58B8-B5EC-77C3-3F9AF7BA0BF4}"/>
              </a:ext>
            </a:extLst>
          </p:cNvPr>
          <p:cNvSpPr txBox="1"/>
          <p:nvPr/>
        </p:nvSpPr>
        <p:spPr>
          <a:xfrm>
            <a:off x="604252" y="3033736"/>
            <a:ext cx="35466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tx1"/>
                </a:solidFill>
              </a:rPr>
              <a:t>ID</a:t>
            </a:r>
            <a:r>
              <a:rPr lang="ja-JP" altLang="en-US" sz="2000" dirty="0">
                <a:solidFill>
                  <a:schemeClr val="tx1"/>
                </a:solidFill>
              </a:rPr>
              <a:t>が</a:t>
            </a:r>
            <a:r>
              <a:rPr lang="en-US" altLang="ja-JP" sz="2000" dirty="0">
                <a:solidFill>
                  <a:schemeClr val="tx1"/>
                </a:solidFill>
              </a:rPr>
              <a:t>pt_1</a:t>
            </a:r>
            <a:r>
              <a:rPr lang="ja-JP" altLang="en-US" sz="2000" dirty="0">
                <a:solidFill>
                  <a:schemeClr val="tx1"/>
                </a:solidFill>
              </a:rPr>
              <a:t>の患者という条件：</a:t>
            </a:r>
            <a:endParaRPr lang="ja-JP" altLang="en-US" sz="2000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3DDF84CF-AFA0-5375-C53C-9030CDA5DF14}"/>
              </a:ext>
            </a:extLst>
          </p:cNvPr>
          <p:cNvSpPr txBox="1"/>
          <p:nvPr/>
        </p:nvSpPr>
        <p:spPr>
          <a:xfrm>
            <a:off x="4046077" y="3015377"/>
            <a:ext cx="4456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ja-JP" sz="2000" dirty="0">
                <a:solidFill>
                  <a:schemeClr val="tx1"/>
                </a:solidFill>
                <a:highlight>
                  <a:srgbClr val="FFFF00"/>
                </a:highlight>
              </a:rPr>
              <a:t>Klist[</a:t>
            </a:r>
            <a:r>
              <a:rPr lang="en-US" altLang="ja-JP" sz="2000" b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"</a:t>
            </a:r>
            <a:r>
              <a:rPr lang="en-US" altLang="ja-JP" sz="2000" dirty="0">
                <a:solidFill>
                  <a:srgbClr val="0070C0"/>
                </a:solidFill>
                <a:highlight>
                  <a:srgbClr val="FFFF00"/>
                </a:highlight>
              </a:rPr>
              <a:t>anonymized id</a:t>
            </a:r>
            <a:r>
              <a:rPr lang="en-US" altLang="ja-JP" sz="2000" b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"</a:t>
            </a:r>
            <a:r>
              <a:rPr lang="en" altLang="ja-JP" sz="2000" dirty="0">
                <a:solidFill>
                  <a:schemeClr val="tx1"/>
                </a:solidFill>
                <a:highlight>
                  <a:srgbClr val="FFFF00"/>
                </a:highlight>
              </a:rPr>
              <a:t>]</a:t>
            </a:r>
            <a:r>
              <a:rPr lang="en-US" altLang="ja-JP" sz="2000" dirty="0">
                <a:solidFill>
                  <a:schemeClr val="tx1"/>
                </a:solidFill>
                <a:highlight>
                  <a:srgbClr val="FFFF00"/>
                </a:highlight>
              </a:rPr>
              <a:t> == "pt_1"</a:t>
            </a:r>
            <a:endParaRPr lang="ja-JP" altLang="en-US" sz="2000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63600523-3A0F-B3E8-E0B0-16A1403B44C9}"/>
              </a:ext>
            </a:extLst>
          </p:cNvPr>
          <p:cNvSpPr txBox="1"/>
          <p:nvPr/>
        </p:nvSpPr>
        <p:spPr>
          <a:xfrm>
            <a:off x="604252" y="3547692"/>
            <a:ext cx="66601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tx1"/>
                </a:solidFill>
              </a:rPr>
              <a:t>ID</a:t>
            </a:r>
            <a:r>
              <a:rPr lang="ja-JP" altLang="en-US" sz="2000" dirty="0">
                <a:solidFill>
                  <a:schemeClr val="tx1"/>
                </a:solidFill>
              </a:rPr>
              <a:t>が</a:t>
            </a:r>
            <a:r>
              <a:rPr lang="en-US" altLang="ja-JP" sz="2000" dirty="0">
                <a:solidFill>
                  <a:schemeClr val="tx1"/>
                </a:solidFill>
              </a:rPr>
              <a:t>pt_1</a:t>
            </a:r>
            <a:r>
              <a:rPr lang="ja-JP" altLang="en-US" sz="2000" dirty="0">
                <a:solidFill>
                  <a:schemeClr val="tx1"/>
                </a:solidFill>
              </a:rPr>
              <a:t>の患者データを抽出します：</a:t>
            </a:r>
            <a:endParaRPr lang="ja-JP" altLang="en-US" sz="20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B11A5765-51A3-0042-9280-E621C93D8708}"/>
              </a:ext>
            </a:extLst>
          </p:cNvPr>
          <p:cNvSpPr txBox="1"/>
          <p:nvPr/>
        </p:nvSpPr>
        <p:spPr>
          <a:xfrm>
            <a:off x="1254331" y="1880912"/>
            <a:ext cx="6097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800" b="0">
                <a:solidFill>
                  <a:srgbClr val="008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" altLang="ja-JP" dirty="0">
                <a:solidFill>
                  <a:schemeClr val="tx1"/>
                </a:solidFill>
              </a:rPr>
              <a:t>DataFrame</a:t>
            </a:r>
            <a:r>
              <a:rPr lang="ja-JP" altLang="en-US" dirty="0">
                <a:solidFill>
                  <a:schemeClr val="tx1"/>
                </a:solidFill>
              </a:rPr>
              <a:t>名</a:t>
            </a:r>
            <a:r>
              <a:rPr lang="en" altLang="ja-JP" dirty="0">
                <a:solidFill>
                  <a:schemeClr val="tx1"/>
                </a:solidFill>
              </a:rPr>
              <a:t>[</a:t>
            </a:r>
            <a:r>
              <a:rPr lang="ja-JP" altLang="en-US" dirty="0">
                <a:solidFill>
                  <a:schemeClr val="tx1"/>
                </a:solidFill>
              </a:rPr>
              <a:t>条件</a:t>
            </a:r>
            <a:r>
              <a:rPr lang="en" altLang="ja-JP" dirty="0">
                <a:solidFill>
                  <a:schemeClr val="tx1"/>
                </a:solidFill>
              </a:rPr>
              <a:t>]</a:t>
            </a:r>
            <a:endParaRPr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537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CA2A828-E811-ED64-1B6D-0F7CDDEBF50B}"/>
              </a:ext>
            </a:extLst>
          </p:cNvPr>
          <p:cNvGrpSpPr/>
          <p:nvPr/>
        </p:nvGrpSpPr>
        <p:grpSpPr>
          <a:xfrm>
            <a:off x="0" y="0"/>
            <a:ext cx="7080468" cy="714762"/>
            <a:chOff x="0" y="30777"/>
            <a:chExt cx="7080468" cy="714762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2A41E280-5470-0C67-36E0-646901A708FF}"/>
                </a:ext>
              </a:extLst>
            </p:cNvPr>
            <p:cNvSpPr txBox="1"/>
            <p:nvPr/>
          </p:nvSpPr>
          <p:spPr>
            <a:xfrm>
              <a:off x="0" y="30777"/>
              <a:ext cx="1066244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ja-JP" altLang="en-US" sz="2000"/>
                <a:t>演習</a:t>
              </a:r>
              <a:r>
                <a:rPr kumimoji="1" lang="en-US" altLang="ja-JP" sz="2000"/>
                <a:t>5</a:t>
              </a:r>
              <a:endParaRPr kumimoji="1" lang="ja-JP" altLang="en-US" sz="2000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49DD1166-6C76-3AAB-5AFF-82CD025C887C}"/>
                </a:ext>
              </a:extLst>
            </p:cNvPr>
            <p:cNvSpPr txBox="1"/>
            <p:nvPr/>
          </p:nvSpPr>
          <p:spPr>
            <a:xfrm>
              <a:off x="1066244" y="30777"/>
              <a:ext cx="601422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r>
                <a:rPr lang="ja-JP" altLang="en-US"/>
                <a:t>患者の歯に</a:t>
              </a:r>
              <a:r>
                <a:rPr lang="ja-JP" altLang="en-US" sz="2000"/>
                <a:t>関する</a:t>
              </a:r>
              <a:r>
                <a:rPr lang="ja-JP" altLang="en-US"/>
                <a:t>病院のリアルワールドデータの説明</a:t>
              </a: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5033A5AB-2DA8-77D5-4F1B-9BF9BAD383C3}"/>
                </a:ext>
              </a:extLst>
            </p:cNvPr>
            <p:cNvSpPr txBox="1"/>
            <p:nvPr/>
          </p:nvSpPr>
          <p:spPr>
            <a:xfrm>
              <a:off x="4150941" y="345429"/>
              <a:ext cx="146824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pPr algn="ctr"/>
              <a:r>
                <a:rPr lang="ja-JP" altLang="en-US" sz="2000">
                  <a:solidFill>
                    <a:srgbClr val="C00000"/>
                  </a:solidFill>
                </a:rPr>
                <a:t>架空データ</a:t>
              </a: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01D7CABB-97AA-392F-8F5B-9D4ECA1079DB}"/>
                </a:ext>
              </a:extLst>
            </p:cNvPr>
            <p:cNvCxnSpPr/>
            <p:nvPr/>
          </p:nvCxnSpPr>
          <p:spPr>
            <a:xfrm>
              <a:off x="3726469" y="202788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E21B9087-D62D-A360-55EC-C534F2199C9D}"/>
                </a:ext>
              </a:extLst>
            </p:cNvPr>
            <p:cNvCxnSpPr/>
            <p:nvPr/>
          </p:nvCxnSpPr>
          <p:spPr>
            <a:xfrm>
              <a:off x="3756102" y="251471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FA9E316-BA7E-4F3F-625F-CB4FE930BA3C}"/>
              </a:ext>
            </a:extLst>
          </p:cNvPr>
          <p:cNvSpPr txBox="1"/>
          <p:nvPr/>
        </p:nvSpPr>
        <p:spPr>
          <a:xfrm>
            <a:off x="533122" y="1419778"/>
            <a:ext cx="7903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800" b="0">
                <a:solidFill>
                  <a:srgbClr val="008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ja-JP" altLang="en-US" sz="2400" dirty="0">
                <a:solidFill>
                  <a:schemeClr val="tx1"/>
                </a:solidFill>
              </a:rPr>
              <a:t>例：</a:t>
            </a:r>
            <a:r>
              <a:rPr lang="en-US" altLang="ja-JP" sz="2400" dirty="0">
                <a:solidFill>
                  <a:schemeClr val="tx1"/>
                </a:solidFill>
              </a:rPr>
              <a:t>ID</a:t>
            </a:r>
            <a:r>
              <a:rPr lang="ja-JP" altLang="en-US" sz="2400" dirty="0">
                <a:solidFill>
                  <a:schemeClr val="tx1"/>
                </a:solidFill>
              </a:rPr>
              <a:t>が</a:t>
            </a:r>
            <a:r>
              <a:rPr lang="en-US" altLang="ja-JP" sz="2400" dirty="0">
                <a:solidFill>
                  <a:schemeClr val="tx1"/>
                </a:solidFill>
              </a:rPr>
              <a:t>pt_1</a:t>
            </a:r>
            <a:r>
              <a:rPr lang="ja-JP" altLang="en-US" sz="2400" dirty="0">
                <a:solidFill>
                  <a:schemeClr val="tx1"/>
                </a:solidFill>
              </a:rPr>
              <a:t>の患者データを抽出したい。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1080728-9784-BBF1-601D-C22E30086CAE}"/>
              </a:ext>
            </a:extLst>
          </p:cNvPr>
          <p:cNvSpPr txBox="1"/>
          <p:nvPr/>
        </p:nvSpPr>
        <p:spPr>
          <a:xfrm>
            <a:off x="542795" y="2154801"/>
            <a:ext cx="10811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800" b="0">
                <a:solidFill>
                  <a:srgbClr val="008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" altLang="ja-JP" sz="2400" dirty="0">
                <a:solidFill>
                  <a:schemeClr val="tx1"/>
                </a:solidFill>
              </a:rPr>
              <a:t>print(Klist</a:t>
            </a:r>
            <a:r>
              <a:rPr lang="en" altLang="ja-JP" sz="2400" dirty="0">
                <a:solidFill>
                  <a:srgbClr val="FF0000"/>
                </a:solidFill>
              </a:rPr>
              <a:t>[</a:t>
            </a:r>
            <a:r>
              <a:rPr lang="en" altLang="ja-JP" sz="2400" dirty="0">
                <a:solidFill>
                  <a:schemeClr val="tx1"/>
                </a:solidFill>
                <a:highlight>
                  <a:srgbClr val="00FFFF"/>
                </a:highlight>
              </a:rPr>
              <a:t>Klist[</a:t>
            </a:r>
            <a:r>
              <a:rPr lang="en-US" altLang="ja-JP" sz="2400" b="0" dirty="0">
                <a:solidFill>
                  <a:schemeClr val="tx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"</a:t>
            </a:r>
            <a:r>
              <a:rPr lang="en-US" altLang="ja-JP" sz="2400" dirty="0">
                <a:solidFill>
                  <a:schemeClr val="tx1"/>
                </a:solidFill>
                <a:highlight>
                  <a:srgbClr val="00FFFF"/>
                </a:highlight>
              </a:rPr>
              <a:t>anonymized id</a:t>
            </a:r>
            <a:r>
              <a:rPr lang="en-US" altLang="ja-JP" sz="2400" b="0" dirty="0">
                <a:solidFill>
                  <a:schemeClr val="tx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"</a:t>
            </a:r>
            <a:r>
              <a:rPr lang="en" altLang="ja-JP" sz="2400" dirty="0">
                <a:solidFill>
                  <a:schemeClr val="tx1"/>
                </a:solidFill>
                <a:highlight>
                  <a:srgbClr val="00FFFF"/>
                </a:highlight>
              </a:rPr>
              <a:t>] == </a:t>
            </a:r>
            <a:r>
              <a:rPr lang="en-US" altLang="ja-JP" sz="2400" b="0" dirty="0">
                <a:solidFill>
                  <a:schemeClr val="tx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"</a:t>
            </a:r>
            <a:r>
              <a:rPr lang="en" altLang="ja-JP" sz="2400" dirty="0">
                <a:solidFill>
                  <a:schemeClr val="tx1"/>
                </a:solidFill>
                <a:highlight>
                  <a:srgbClr val="00FFFF"/>
                </a:highlight>
              </a:rPr>
              <a:t>pt_1</a:t>
            </a:r>
            <a:r>
              <a:rPr lang="en-US" altLang="ja-JP" sz="2400" b="0" dirty="0">
                <a:solidFill>
                  <a:schemeClr val="tx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"</a:t>
            </a:r>
            <a:r>
              <a:rPr lang="en" altLang="ja-JP" sz="2400" dirty="0">
                <a:solidFill>
                  <a:srgbClr val="FF0000"/>
                </a:solidFill>
              </a:rPr>
              <a:t>]</a:t>
            </a:r>
            <a:r>
              <a:rPr lang="en" altLang="ja-JP" sz="2400" dirty="0">
                <a:solidFill>
                  <a:schemeClr val="tx1"/>
                </a:solidFill>
              </a:rPr>
              <a:t>)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0131719-215F-BB5E-5C52-F0965D796461}"/>
              </a:ext>
            </a:extLst>
          </p:cNvPr>
          <p:cNvSpPr txBox="1"/>
          <p:nvPr/>
        </p:nvSpPr>
        <p:spPr>
          <a:xfrm>
            <a:off x="136731" y="902590"/>
            <a:ext cx="9686538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 b="0" i="0" dirty="0">
                <a:solidFill>
                  <a:srgbClr val="0F0F0F"/>
                </a:solidFill>
                <a:effectLst/>
                <a:latin typeface="Söhne"/>
              </a:rPr>
              <a:t>特定の条件に基づいて行を選択、抽出することができます。</a:t>
            </a:r>
            <a:endParaRPr lang="ja-JP" altLang="en-US" sz="2400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8469213-CCBE-50BD-E76E-8021FCE5E2FA}"/>
              </a:ext>
            </a:extLst>
          </p:cNvPr>
          <p:cNvSpPr/>
          <p:nvPr/>
        </p:nvSpPr>
        <p:spPr>
          <a:xfrm>
            <a:off x="644684" y="3203688"/>
            <a:ext cx="5545607" cy="3095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6F9BE50-1397-2EAB-D1A5-B69BE6913DBA}"/>
              </a:ext>
            </a:extLst>
          </p:cNvPr>
          <p:cNvSpPr/>
          <p:nvPr/>
        </p:nvSpPr>
        <p:spPr>
          <a:xfrm>
            <a:off x="3369246" y="3203688"/>
            <a:ext cx="1104078" cy="30951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010E1A8-D347-D8A8-6075-E545C0B55BE1}"/>
              </a:ext>
            </a:extLst>
          </p:cNvPr>
          <p:cNvSpPr txBox="1"/>
          <p:nvPr/>
        </p:nvSpPr>
        <p:spPr>
          <a:xfrm>
            <a:off x="3015450" y="2611864"/>
            <a:ext cx="1951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/>
              <a:t>anonymized id</a:t>
            </a:r>
            <a:r>
              <a:rPr lang="ja-JP" altLang="en-US"/>
              <a:t>列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45F1C4C-E578-108D-A7AD-F45047C5CBAD}"/>
              </a:ext>
            </a:extLst>
          </p:cNvPr>
          <p:cNvSpPr txBox="1"/>
          <p:nvPr/>
        </p:nvSpPr>
        <p:spPr>
          <a:xfrm>
            <a:off x="223771" y="2608126"/>
            <a:ext cx="2416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err="1"/>
              <a:t>Klist</a:t>
            </a:r>
            <a:r>
              <a:rPr lang="ja-JP" altLang="en-US"/>
              <a:t>データフレーム</a:t>
            </a: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1536F5FC-7686-B8BC-EB71-D8E4422E11BA}"/>
              </a:ext>
            </a:extLst>
          </p:cNvPr>
          <p:cNvCxnSpPr>
            <a:cxnSpLocks/>
          </p:cNvCxnSpPr>
          <p:nvPr/>
        </p:nvCxnSpPr>
        <p:spPr>
          <a:xfrm>
            <a:off x="1066244" y="2901880"/>
            <a:ext cx="232239" cy="455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DF04DE90-626B-920B-B5C0-80F2371286D1}"/>
              </a:ext>
            </a:extLst>
          </p:cNvPr>
          <p:cNvCxnSpPr>
            <a:cxnSpLocks/>
          </p:cNvCxnSpPr>
          <p:nvPr/>
        </p:nvCxnSpPr>
        <p:spPr>
          <a:xfrm flipH="1">
            <a:off x="4407876" y="2973204"/>
            <a:ext cx="141649" cy="310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414D6A-12FD-6155-2C80-831A0F67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704B88C-F686-23FC-6D61-22B703694011}"/>
              </a:ext>
            </a:extLst>
          </p:cNvPr>
          <p:cNvSpPr txBox="1"/>
          <p:nvPr/>
        </p:nvSpPr>
        <p:spPr>
          <a:xfrm>
            <a:off x="3445447" y="3741945"/>
            <a:ext cx="92262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pt_1</a:t>
            </a:r>
            <a:endParaRPr lang="ja-JP" altLang="en-US" sz="14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1517ED6-010F-42F9-D604-4E8731947280}"/>
              </a:ext>
            </a:extLst>
          </p:cNvPr>
          <p:cNvSpPr txBox="1"/>
          <p:nvPr/>
        </p:nvSpPr>
        <p:spPr>
          <a:xfrm>
            <a:off x="3445447" y="4068164"/>
            <a:ext cx="92262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pt_1</a:t>
            </a:r>
            <a:endParaRPr lang="ja-JP" altLang="en-US" sz="14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23C8143-4887-0473-FDFC-1EB629031EA9}"/>
              </a:ext>
            </a:extLst>
          </p:cNvPr>
          <p:cNvSpPr txBox="1"/>
          <p:nvPr/>
        </p:nvSpPr>
        <p:spPr>
          <a:xfrm>
            <a:off x="3445447" y="4394383"/>
            <a:ext cx="92262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pt_1</a:t>
            </a:r>
            <a:endParaRPr lang="ja-JP" altLang="en-US" sz="14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99BC8F2-F63A-8F2E-6C2E-895DAF080329}"/>
              </a:ext>
            </a:extLst>
          </p:cNvPr>
          <p:cNvSpPr txBox="1"/>
          <p:nvPr/>
        </p:nvSpPr>
        <p:spPr>
          <a:xfrm>
            <a:off x="3445447" y="5535410"/>
            <a:ext cx="92262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pt_1</a:t>
            </a:r>
            <a:r>
              <a:rPr lang="en-US" altLang="ja-JP" sz="1400"/>
              <a:t>000</a:t>
            </a:r>
            <a:endParaRPr lang="ja-JP" altLang="en-US" sz="140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4C527EE-3ACE-DEB5-1861-EC71457ACD26}"/>
              </a:ext>
            </a:extLst>
          </p:cNvPr>
          <p:cNvSpPr txBox="1"/>
          <p:nvPr/>
        </p:nvSpPr>
        <p:spPr>
          <a:xfrm>
            <a:off x="3445447" y="3229984"/>
            <a:ext cx="92262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pt_555</a:t>
            </a:r>
            <a:endParaRPr lang="ja-JP" altLang="en-US" sz="140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6EB0556-176C-16B7-E755-2C208EC34E46}"/>
              </a:ext>
            </a:extLst>
          </p:cNvPr>
          <p:cNvSpPr txBox="1"/>
          <p:nvPr/>
        </p:nvSpPr>
        <p:spPr>
          <a:xfrm>
            <a:off x="3445447" y="5912319"/>
            <a:ext cx="92262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pt_1002</a:t>
            </a:r>
            <a:endParaRPr lang="ja-JP" altLang="en-US" sz="140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37BA1C9-D374-729B-0477-5B4F86FA01C5}"/>
              </a:ext>
            </a:extLst>
          </p:cNvPr>
          <p:cNvSpPr txBox="1"/>
          <p:nvPr/>
        </p:nvSpPr>
        <p:spPr>
          <a:xfrm>
            <a:off x="597429" y="1841631"/>
            <a:ext cx="1325813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  <a:lvl1pPr algn="just">
              <a:defRPr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ja-JP" altLang="en-US" dirty="0"/>
              <a:t>コード：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87576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CA2A828-E811-ED64-1B6D-0F7CDDEBF50B}"/>
              </a:ext>
            </a:extLst>
          </p:cNvPr>
          <p:cNvGrpSpPr/>
          <p:nvPr/>
        </p:nvGrpSpPr>
        <p:grpSpPr>
          <a:xfrm>
            <a:off x="0" y="0"/>
            <a:ext cx="7080468" cy="714762"/>
            <a:chOff x="0" y="30777"/>
            <a:chExt cx="7080468" cy="714762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2A41E280-5470-0C67-36E0-646901A708FF}"/>
                </a:ext>
              </a:extLst>
            </p:cNvPr>
            <p:cNvSpPr txBox="1"/>
            <p:nvPr/>
          </p:nvSpPr>
          <p:spPr>
            <a:xfrm>
              <a:off x="0" y="30777"/>
              <a:ext cx="1066244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ja-JP" altLang="en-US" sz="2000"/>
                <a:t>演習</a:t>
              </a:r>
              <a:r>
                <a:rPr kumimoji="1" lang="en-US" altLang="ja-JP" sz="2000"/>
                <a:t>5</a:t>
              </a:r>
              <a:endParaRPr kumimoji="1" lang="ja-JP" altLang="en-US" sz="2000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49DD1166-6C76-3AAB-5AFF-82CD025C887C}"/>
                </a:ext>
              </a:extLst>
            </p:cNvPr>
            <p:cNvSpPr txBox="1"/>
            <p:nvPr/>
          </p:nvSpPr>
          <p:spPr>
            <a:xfrm>
              <a:off x="1066244" y="30777"/>
              <a:ext cx="601422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r>
                <a:rPr lang="ja-JP" altLang="en-US"/>
                <a:t>患者の歯に</a:t>
              </a:r>
              <a:r>
                <a:rPr lang="ja-JP" altLang="en-US" sz="2000"/>
                <a:t>関する</a:t>
              </a:r>
              <a:r>
                <a:rPr lang="ja-JP" altLang="en-US"/>
                <a:t>病院のリアルワールドデータの説明</a:t>
              </a: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5033A5AB-2DA8-77D5-4F1B-9BF9BAD383C3}"/>
                </a:ext>
              </a:extLst>
            </p:cNvPr>
            <p:cNvSpPr txBox="1"/>
            <p:nvPr/>
          </p:nvSpPr>
          <p:spPr>
            <a:xfrm>
              <a:off x="4150941" y="345429"/>
              <a:ext cx="146824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pPr algn="ctr"/>
              <a:r>
                <a:rPr lang="ja-JP" altLang="en-US" sz="2000">
                  <a:solidFill>
                    <a:srgbClr val="C00000"/>
                  </a:solidFill>
                </a:rPr>
                <a:t>架空データ</a:t>
              </a: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01D7CABB-97AA-392F-8F5B-9D4ECA1079DB}"/>
                </a:ext>
              </a:extLst>
            </p:cNvPr>
            <p:cNvCxnSpPr/>
            <p:nvPr/>
          </p:nvCxnSpPr>
          <p:spPr>
            <a:xfrm>
              <a:off x="3726469" y="202788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E21B9087-D62D-A360-55EC-C534F2199C9D}"/>
                </a:ext>
              </a:extLst>
            </p:cNvPr>
            <p:cNvCxnSpPr/>
            <p:nvPr/>
          </p:nvCxnSpPr>
          <p:spPr>
            <a:xfrm>
              <a:off x="3756102" y="251471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0131719-215F-BB5E-5C52-F0965D796461}"/>
              </a:ext>
            </a:extLst>
          </p:cNvPr>
          <p:cNvSpPr txBox="1"/>
          <p:nvPr/>
        </p:nvSpPr>
        <p:spPr>
          <a:xfrm>
            <a:off x="136731" y="902590"/>
            <a:ext cx="9686538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 b="0" i="0" dirty="0">
                <a:solidFill>
                  <a:srgbClr val="0F0F0F"/>
                </a:solidFill>
                <a:effectLst/>
                <a:latin typeface="Söhne"/>
              </a:rPr>
              <a:t>特定の条件に基づいて行を選択、抽出することができます。</a:t>
            </a:r>
            <a:endParaRPr lang="ja-JP" altLang="en-US" sz="2400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8469213-CCBE-50BD-E76E-8021FCE5E2FA}"/>
              </a:ext>
            </a:extLst>
          </p:cNvPr>
          <p:cNvSpPr/>
          <p:nvPr/>
        </p:nvSpPr>
        <p:spPr>
          <a:xfrm>
            <a:off x="644684" y="3203688"/>
            <a:ext cx="5545607" cy="3095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6F9BE50-1397-2EAB-D1A5-B69BE6913DBA}"/>
              </a:ext>
            </a:extLst>
          </p:cNvPr>
          <p:cNvSpPr/>
          <p:nvPr/>
        </p:nvSpPr>
        <p:spPr>
          <a:xfrm>
            <a:off x="3369246" y="3203688"/>
            <a:ext cx="1104078" cy="30951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010E1A8-D347-D8A8-6075-E545C0B55BE1}"/>
              </a:ext>
            </a:extLst>
          </p:cNvPr>
          <p:cNvSpPr txBox="1"/>
          <p:nvPr/>
        </p:nvSpPr>
        <p:spPr>
          <a:xfrm>
            <a:off x="3015450" y="2611864"/>
            <a:ext cx="1951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/>
              <a:t>anonymized id</a:t>
            </a:r>
            <a:r>
              <a:rPr lang="ja-JP" altLang="en-US"/>
              <a:t>列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1565368-E3B2-CA55-6BE4-6991BCA9219A}"/>
              </a:ext>
            </a:extLst>
          </p:cNvPr>
          <p:cNvSpPr txBox="1"/>
          <p:nvPr/>
        </p:nvSpPr>
        <p:spPr>
          <a:xfrm>
            <a:off x="6832274" y="4394383"/>
            <a:ext cx="2719590" cy="30777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[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-US" altLang="ja-JP" sz="1400"/>
              <a:t>anonymized id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" altLang="ja-JP" sz="1400"/>
              <a:t>] == 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" altLang="ja-JP" sz="1400"/>
              <a:t>pt_1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endParaRPr lang="ja-JP" altLang="en-US" sz="140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7B77A88-8E85-6FBB-D7B5-6A5D41E55447}"/>
              </a:ext>
            </a:extLst>
          </p:cNvPr>
          <p:cNvSpPr/>
          <p:nvPr/>
        </p:nvSpPr>
        <p:spPr>
          <a:xfrm>
            <a:off x="3369246" y="3705062"/>
            <a:ext cx="1104078" cy="10379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3C8E3DA-0E6A-7021-EB28-48FFCDA66194}"/>
              </a:ext>
            </a:extLst>
          </p:cNvPr>
          <p:cNvSpPr txBox="1"/>
          <p:nvPr/>
        </p:nvSpPr>
        <p:spPr>
          <a:xfrm>
            <a:off x="3445447" y="3741945"/>
            <a:ext cx="92262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pt_1</a:t>
            </a:r>
            <a:endParaRPr lang="ja-JP" altLang="en-US" sz="14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0948762-635A-4BB3-1EE4-F7E754DA887E}"/>
              </a:ext>
            </a:extLst>
          </p:cNvPr>
          <p:cNvSpPr txBox="1"/>
          <p:nvPr/>
        </p:nvSpPr>
        <p:spPr>
          <a:xfrm>
            <a:off x="3445447" y="4068164"/>
            <a:ext cx="92262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pt_1</a:t>
            </a:r>
            <a:endParaRPr lang="ja-JP" altLang="en-US" sz="14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B2664A0-A7D7-9013-182D-0DE3F4E5EF33}"/>
              </a:ext>
            </a:extLst>
          </p:cNvPr>
          <p:cNvSpPr txBox="1"/>
          <p:nvPr/>
        </p:nvSpPr>
        <p:spPr>
          <a:xfrm>
            <a:off x="3445447" y="4394383"/>
            <a:ext cx="92262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pt_1</a:t>
            </a:r>
            <a:endParaRPr lang="ja-JP" altLang="en-US" sz="14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46DB244-6E73-193B-66EF-8B267CFCE294}"/>
              </a:ext>
            </a:extLst>
          </p:cNvPr>
          <p:cNvSpPr txBox="1"/>
          <p:nvPr/>
        </p:nvSpPr>
        <p:spPr>
          <a:xfrm>
            <a:off x="6832274" y="4068164"/>
            <a:ext cx="2719590" cy="30777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[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-US" altLang="ja-JP" sz="1400"/>
              <a:t>anonymized id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" altLang="ja-JP" sz="1400"/>
              <a:t>] == 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" altLang="ja-JP" sz="1400"/>
              <a:t>pt_1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endParaRPr lang="ja-JP" altLang="en-US" sz="140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1AA5BF6-1DB4-D034-ECFB-EF832994298A}"/>
              </a:ext>
            </a:extLst>
          </p:cNvPr>
          <p:cNvSpPr txBox="1"/>
          <p:nvPr/>
        </p:nvSpPr>
        <p:spPr>
          <a:xfrm>
            <a:off x="6832274" y="3741945"/>
            <a:ext cx="2719590" cy="30777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[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-US" altLang="ja-JP" sz="1400"/>
              <a:t>anonymized id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" altLang="ja-JP" sz="1400"/>
              <a:t>] == 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" altLang="ja-JP" sz="1400"/>
              <a:t>pt_1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endParaRPr lang="ja-JP" altLang="en-US" sz="140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516FBD6-37F3-24E1-04CC-028DB51BA99A}"/>
              </a:ext>
            </a:extLst>
          </p:cNvPr>
          <p:cNvSpPr txBox="1"/>
          <p:nvPr/>
        </p:nvSpPr>
        <p:spPr>
          <a:xfrm>
            <a:off x="6912074" y="5935439"/>
            <a:ext cx="2719590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[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-US" altLang="ja-JP" sz="1400"/>
              <a:t>anonymized id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" altLang="ja-JP" sz="1400"/>
              <a:t>] == 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" altLang="ja-JP" sz="1400"/>
              <a:t>pt_1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endParaRPr lang="ja-JP" altLang="en-US" sz="140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F6DAEC6-447E-C0D2-88A3-2D583FF79BA2}"/>
              </a:ext>
            </a:extLst>
          </p:cNvPr>
          <p:cNvSpPr txBox="1"/>
          <p:nvPr/>
        </p:nvSpPr>
        <p:spPr>
          <a:xfrm>
            <a:off x="6832273" y="3203688"/>
            <a:ext cx="2719590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[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-US" altLang="ja-JP" sz="1400"/>
              <a:t>anonymized id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" altLang="ja-JP" sz="1400"/>
              <a:t>] == 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" altLang="ja-JP" sz="1400"/>
              <a:t>pt_1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endParaRPr lang="ja-JP" altLang="en-US" sz="140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F113911-CF15-888F-F8B9-63BFE62CF95D}"/>
              </a:ext>
            </a:extLst>
          </p:cNvPr>
          <p:cNvSpPr txBox="1"/>
          <p:nvPr/>
        </p:nvSpPr>
        <p:spPr>
          <a:xfrm>
            <a:off x="6912074" y="5535412"/>
            <a:ext cx="2719590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[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-US" altLang="ja-JP" sz="1400"/>
              <a:t>anonymized id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" altLang="ja-JP" sz="1400"/>
              <a:t>] == 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" altLang="ja-JP" sz="1400"/>
              <a:t>pt_1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endParaRPr lang="ja-JP" altLang="en-US" sz="140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C462602-B33D-22D6-CBF8-007C020BF426}"/>
              </a:ext>
            </a:extLst>
          </p:cNvPr>
          <p:cNvSpPr txBox="1"/>
          <p:nvPr/>
        </p:nvSpPr>
        <p:spPr>
          <a:xfrm>
            <a:off x="9551863" y="3755688"/>
            <a:ext cx="40786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ja-JP" altLang="en-US" sz="1400"/>
              <a:t>〇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A5B6B91-0106-7D2B-A582-4D0251EA96DB}"/>
              </a:ext>
            </a:extLst>
          </p:cNvPr>
          <p:cNvSpPr txBox="1"/>
          <p:nvPr/>
        </p:nvSpPr>
        <p:spPr>
          <a:xfrm>
            <a:off x="9551863" y="4080536"/>
            <a:ext cx="40786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ja-JP" altLang="en-US" sz="1400"/>
              <a:t>〇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9F60CEC-840C-A7DB-33BD-42006861E165}"/>
              </a:ext>
            </a:extLst>
          </p:cNvPr>
          <p:cNvSpPr txBox="1"/>
          <p:nvPr/>
        </p:nvSpPr>
        <p:spPr>
          <a:xfrm>
            <a:off x="9551863" y="4383145"/>
            <a:ext cx="40786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ja-JP" altLang="en-US" sz="1400"/>
              <a:t>〇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14618B5-D420-03AC-5DD2-1D844DFE357A}"/>
              </a:ext>
            </a:extLst>
          </p:cNvPr>
          <p:cNvSpPr txBox="1"/>
          <p:nvPr/>
        </p:nvSpPr>
        <p:spPr>
          <a:xfrm>
            <a:off x="9551862" y="3203687"/>
            <a:ext cx="40786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1400"/>
              <a:t>×</a:t>
            </a:r>
            <a:endParaRPr lang="ja-JP" altLang="en-US" sz="140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DEACD75-378D-A7C8-AF0D-436D83D8092A}"/>
              </a:ext>
            </a:extLst>
          </p:cNvPr>
          <p:cNvSpPr txBox="1"/>
          <p:nvPr/>
        </p:nvSpPr>
        <p:spPr>
          <a:xfrm>
            <a:off x="9631664" y="5535411"/>
            <a:ext cx="40786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1400"/>
              <a:t>×</a:t>
            </a:r>
            <a:endParaRPr lang="ja-JP" altLang="en-US" sz="140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7EAF004-D06A-64B0-3A2C-52B97A6DDFFA}"/>
              </a:ext>
            </a:extLst>
          </p:cNvPr>
          <p:cNvSpPr txBox="1"/>
          <p:nvPr/>
        </p:nvSpPr>
        <p:spPr>
          <a:xfrm>
            <a:off x="9631664" y="5933523"/>
            <a:ext cx="40786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1400"/>
              <a:t>×</a:t>
            </a:r>
            <a:endParaRPr lang="ja-JP" altLang="en-US" sz="140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45F1C4C-E578-108D-A7AD-F45047C5CBAD}"/>
              </a:ext>
            </a:extLst>
          </p:cNvPr>
          <p:cNvSpPr txBox="1"/>
          <p:nvPr/>
        </p:nvSpPr>
        <p:spPr>
          <a:xfrm>
            <a:off x="223771" y="2608126"/>
            <a:ext cx="2416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err="1"/>
              <a:t>Klist</a:t>
            </a:r>
            <a:r>
              <a:rPr lang="ja-JP" altLang="en-US"/>
              <a:t>データフレーム</a:t>
            </a: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1536F5FC-7686-B8BC-EB71-D8E4422E11BA}"/>
              </a:ext>
            </a:extLst>
          </p:cNvPr>
          <p:cNvCxnSpPr>
            <a:cxnSpLocks/>
          </p:cNvCxnSpPr>
          <p:nvPr/>
        </p:nvCxnSpPr>
        <p:spPr>
          <a:xfrm>
            <a:off x="1066244" y="2901880"/>
            <a:ext cx="232239" cy="455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DA39FA3-7E10-FE06-ADE6-2A1405D7C226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320328" y="3895833"/>
            <a:ext cx="2511946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D03106F-5C2B-8D81-DB0D-4879E5BAE302}"/>
              </a:ext>
            </a:extLst>
          </p:cNvPr>
          <p:cNvCxnSpPr>
            <a:cxnSpLocks/>
          </p:cNvCxnSpPr>
          <p:nvPr/>
        </p:nvCxnSpPr>
        <p:spPr>
          <a:xfrm>
            <a:off x="4320327" y="4234424"/>
            <a:ext cx="2511946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01826E62-793C-10F6-5B79-C4E85A5B3BE0}"/>
              </a:ext>
            </a:extLst>
          </p:cNvPr>
          <p:cNvCxnSpPr>
            <a:cxnSpLocks/>
          </p:cNvCxnSpPr>
          <p:nvPr/>
        </p:nvCxnSpPr>
        <p:spPr>
          <a:xfrm>
            <a:off x="4320327" y="4573015"/>
            <a:ext cx="2511946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0F4CD121-0B6D-5C27-9F0A-12D7CB1FB98D}"/>
              </a:ext>
            </a:extLst>
          </p:cNvPr>
          <p:cNvCxnSpPr>
            <a:cxnSpLocks/>
          </p:cNvCxnSpPr>
          <p:nvPr/>
        </p:nvCxnSpPr>
        <p:spPr>
          <a:xfrm>
            <a:off x="4320327" y="3357574"/>
            <a:ext cx="2511946" cy="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06EC88C2-68BA-8295-C65E-45DA358B8716}"/>
              </a:ext>
            </a:extLst>
          </p:cNvPr>
          <p:cNvCxnSpPr>
            <a:cxnSpLocks/>
          </p:cNvCxnSpPr>
          <p:nvPr/>
        </p:nvCxnSpPr>
        <p:spPr>
          <a:xfrm>
            <a:off x="4368069" y="5690007"/>
            <a:ext cx="2511946" cy="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F31C069D-C644-B697-9149-DD7A0949B628}"/>
              </a:ext>
            </a:extLst>
          </p:cNvPr>
          <p:cNvCxnSpPr>
            <a:cxnSpLocks/>
          </p:cNvCxnSpPr>
          <p:nvPr/>
        </p:nvCxnSpPr>
        <p:spPr>
          <a:xfrm>
            <a:off x="4368069" y="6087411"/>
            <a:ext cx="2511946" cy="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CA03B10-C885-1DFD-C498-3C63614458F3}"/>
              </a:ext>
            </a:extLst>
          </p:cNvPr>
          <p:cNvSpPr txBox="1"/>
          <p:nvPr/>
        </p:nvSpPr>
        <p:spPr>
          <a:xfrm>
            <a:off x="3445447" y="5535410"/>
            <a:ext cx="92262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pt_1</a:t>
            </a:r>
            <a:r>
              <a:rPr lang="en-US" altLang="ja-JP" sz="1400"/>
              <a:t>000</a:t>
            </a:r>
            <a:endParaRPr lang="ja-JP" altLang="en-US" sz="140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9A9EFE84-56F4-804F-6870-38906FCE711C}"/>
              </a:ext>
            </a:extLst>
          </p:cNvPr>
          <p:cNvSpPr txBox="1"/>
          <p:nvPr/>
        </p:nvSpPr>
        <p:spPr>
          <a:xfrm>
            <a:off x="3445447" y="3229984"/>
            <a:ext cx="92262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pt_555</a:t>
            </a:r>
            <a:endParaRPr lang="ja-JP" altLang="en-US" sz="140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F493143-A754-82DC-4A26-2D840E4873D1}"/>
              </a:ext>
            </a:extLst>
          </p:cNvPr>
          <p:cNvSpPr txBox="1"/>
          <p:nvPr/>
        </p:nvSpPr>
        <p:spPr>
          <a:xfrm>
            <a:off x="3445447" y="5912319"/>
            <a:ext cx="92262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pt_1002</a:t>
            </a:r>
            <a:endParaRPr lang="ja-JP" altLang="en-US" sz="140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DF04DE90-626B-920B-B5C0-80F2371286D1}"/>
              </a:ext>
            </a:extLst>
          </p:cNvPr>
          <p:cNvCxnSpPr>
            <a:cxnSpLocks/>
          </p:cNvCxnSpPr>
          <p:nvPr/>
        </p:nvCxnSpPr>
        <p:spPr>
          <a:xfrm flipH="1">
            <a:off x="4407876" y="2973204"/>
            <a:ext cx="141649" cy="310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414D6A-12FD-6155-2C80-831A0F67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B3D158A-F986-E881-E117-D678A2269B73}"/>
              </a:ext>
            </a:extLst>
          </p:cNvPr>
          <p:cNvSpPr txBox="1"/>
          <p:nvPr/>
        </p:nvSpPr>
        <p:spPr>
          <a:xfrm>
            <a:off x="533122" y="1419778"/>
            <a:ext cx="7903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800" b="0">
                <a:solidFill>
                  <a:srgbClr val="008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ja-JP" altLang="en-US" sz="2400" dirty="0">
                <a:solidFill>
                  <a:schemeClr val="tx1"/>
                </a:solidFill>
              </a:rPr>
              <a:t>例：</a:t>
            </a:r>
            <a:r>
              <a:rPr lang="en-US" altLang="ja-JP" sz="2400" dirty="0">
                <a:solidFill>
                  <a:schemeClr val="tx1"/>
                </a:solidFill>
              </a:rPr>
              <a:t>ID</a:t>
            </a:r>
            <a:r>
              <a:rPr lang="ja-JP" altLang="en-US" sz="2400" dirty="0">
                <a:solidFill>
                  <a:schemeClr val="tx1"/>
                </a:solidFill>
              </a:rPr>
              <a:t>が</a:t>
            </a:r>
            <a:r>
              <a:rPr lang="en-US" altLang="ja-JP" sz="2400" dirty="0">
                <a:solidFill>
                  <a:schemeClr val="tx1"/>
                </a:solidFill>
              </a:rPr>
              <a:t>pt_1</a:t>
            </a:r>
            <a:r>
              <a:rPr lang="ja-JP" altLang="en-US" sz="2400" dirty="0">
                <a:solidFill>
                  <a:schemeClr val="tx1"/>
                </a:solidFill>
              </a:rPr>
              <a:t>の患者データを抽出したい。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30F9450-96DD-32C9-2286-328D597C4A6A}"/>
              </a:ext>
            </a:extLst>
          </p:cNvPr>
          <p:cNvSpPr txBox="1"/>
          <p:nvPr/>
        </p:nvSpPr>
        <p:spPr>
          <a:xfrm>
            <a:off x="6804839" y="2599298"/>
            <a:ext cx="1951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条件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B0956F0-5A18-40ED-23B4-E17C082B2BFE}"/>
              </a:ext>
            </a:extLst>
          </p:cNvPr>
          <p:cNvSpPr txBox="1"/>
          <p:nvPr/>
        </p:nvSpPr>
        <p:spPr>
          <a:xfrm>
            <a:off x="542795" y="2154801"/>
            <a:ext cx="10811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800" b="0">
                <a:solidFill>
                  <a:srgbClr val="008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" altLang="ja-JP" sz="2400" dirty="0">
                <a:solidFill>
                  <a:schemeClr val="tx1"/>
                </a:solidFill>
              </a:rPr>
              <a:t>print(Klist</a:t>
            </a:r>
            <a:r>
              <a:rPr lang="en" altLang="ja-JP" sz="2400" dirty="0">
                <a:solidFill>
                  <a:srgbClr val="FF0000"/>
                </a:solidFill>
              </a:rPr>
              <a:t>[</a:t>
            </a:r>
            <a:r>
              <a:rPr lang="en" altLang="ja-JP" sz="2400" dirty="0">
                <a:solidFill>
                  <a:schemeClr val="tx1"/>
                </a:solidFill>
                <a:highlight>
                  <a:srgbClr val="00FFFF"/>
                </a:highlight>
              </a:rPr>
              <a:t>Klist[</a:t>
            </a:r>
            <a:r>
              <a:rPr lang="en-US" altLang="ja-JP" sz="2400" b="0" dirty="0">
                <a:solidFill>
                  <a:schemeClr val="tx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"</a:t>
            </a:r>
            <a:r>
              <a:rPr lang="en-US" altLang="ja-JP" sz="2400" dirty="0">
                <a:solidFill>
                  <a:schemeClr val="tx1"/>
                </a:solidFill>
                <a:highlight>
                  <a:srgbClr val="00FFFF"/>
                </a:highlight>
              </a:rPr>
              <a:t>anonymized id</a:t>
            </a:r>
            <a:r>
              <a:rPr lang="en-US" altLang="ja-JP" sz="2400" b="0" dirty="0">
                <a:solidFill>
                  <a:schemeClr val="tx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"</a:t>
            </a:r>
            <a:r>
              <a:rPr lang="en" altLang="ja-JP" sz="2400" dirty="0">
                <a:solidFill>
                  <a:schemeClr val="tx1"/>
                </a:solidFill>
                <a:highlight>
                  <a:srgbClr val="00FFFF"/>
                </a:highlight>
              </a:rPr>
              <a:t>] == </a:t>
            </a:r>
            <a:r>
              <a:rPr lang="en-US" altLang="ja-JP" sz="2400" b="0" dirty="0">
                <a:solidFill>
                  <a:schemeClr val="tx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"</a:t>
            </a:r>
            <a:r>
              <a:rPr lang="en" altLang="ja-JP" sz="2400" dirty="0">
                <a:solidFill>
                  <a:schemeClr val="tx1"/>
                </a:solidFill>
                <a:highlight>
                  <a:srgbClr val="00FFFF"/>
                </a:highlight>
              </a:rPr>
              <a:t>pt_1</a:t>
            </a:r>
            <a:r>
              <a:rPr lang="en-US" altLang="ja-JP" sz="2400" b="0" dirty="0">
                <a:solidFill>
                  <a:schemeClr val="tx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"</a:t>
            </a:r>
            <a:r>
              <a:rPr lang="en" altLang="ja-JP" sz="2400" dirty="0">
                <a:solidFill>
                  <a:srgbClr val="FF0000"/>
                </a:solidFill>
              </a:rPr>
              <a:t>]</a:t>
            </a:r>
            <a:r>
              <a:rPr lang="en" altLang="ja-JP" sz="2400" dirty="0">
                <a:solidFill>
                  <a:schemeClr val="tx1"/>
                </a:solidFill>
              </a:rPr>
              <a:t>)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9510771-DFE0-EBA6-BDAB-AE18BA6DE77C}"/>
              </a:ext>
            </a:extLst>
          </p:cNvPr>
          <p:cNvSpPr txBox="1"/>
          <p:nvPr/>
        </p:nvSpPr>
        <p:spPr>
          <a:xfrm>
            <a:off x="597429" y="1841631"/>
            <a:ext cx="1325813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  <a:lvl1pPr algn="just">
              <a:defRPr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ja-JP" altLang="en-US" dirty="0"/>
              <a:t>コード：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15178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CA2A828-E811-ED64-1B6D-0F7CDDEBF50B}"/>
              </a:ext>
            </a:extLst>
          </p:cNvPr>
          <p:cNvGrpSpPr/>
          <p:nvPr/>
        </p:nvGrpSpPr>
        <p:grpSpPr>
          <a:xfrm>
            <a:off x="0" y="0"/>
            <a:ext cx="7080468" cy="714762"/>
            <a:chOff x="0" y="30777"/>
            <a:chExt cx="7080468" cy="714762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2A41E280-5470-0C67-36E0-646901A708FF}"/>
                </a:ext>
              </a:extLst>
            </p:cNvPr>
            <p:cNvSpPr txBox="1"/>
            <p:nvPr/>
          </p:nvSpPr>
          <p:spPr>
            <a:xfrm>
              <a:off x="0" y="30777"/>
              <a:ext cx="1066244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ja-JP" altLang="en-US" sz="2000" dirty="0"/>
                <a:t>演習</a:t>
              </a:r>
              <a:r>
                <a:rPr kumimoji="1" lang="en-US" altLang="ja-JP" sz="2000" dirty="0"/>
                <a:t>5</a:t>
              </a:r>
              <a:endParaRPr kumimoji="1" lang="ja-JP" altLang="en-US" sz="2000" dirty="0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49DD1166-6C76-3AAB-5AFF-82CD025C887C}"/>
                </a:ext>
              </a:extLst>
            </p:cNvPr>
            <p:cNvSpPr txBox="1"/>
            <p:nvPr/>
          </p:nvSpPr>
          <p:spPr>
            <a:xfrm>
              <a:off x="1066244" y="30777"/>
              <a:ext cx="601422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r>
                <a:rPr lang="ja-JP" altLang="en-US"/>
                <a:t>患者の歯に</a:t>
              </a:r>
              <a:r>
                <a:rPr lang="ja-JP" altLang="en-US" sz="2000"/>
                <a:t>関する</a:t>
              </a:r>
              <a:r>
                <a:rPr lang="ja-JP" altLang="en-US"/>
                <a:t>病院のリアルワールドデータの説明</a:t>
              </a: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5033A5AB-2DA8-77D5-4F1B-9BF9BAD383C3}"/>
                </a:ext>
              </a:extLst>
            </p:cNvPr>
            <p:cNvSpPr txBox="1"/>
            <p:nvPr/>
          </p:nvSpPr>
          <p:spPr>
            <a:xfrm>
              <a:off x="4150941" y="345429"/>
              <a:ext cx="146824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pPr algn="ctr"/>
              <a:r>
                <a:rPr lang="ja-JP" altLang="en-US" sz="2000">
                  <a:solidFill>
                    <a:srgbClr val="C00000"/>
                  </a:solidFill>
                </a:rPr>
                <a:t>架空データ</a:t>
              </a: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01D7CABB-97AA-392F-8F5B-9D4ECA1079DB}"/>
                </a:ext>
              </a:extLst>
            </p:cNvPr>
            <p:cNvCxnSpPr/>
            <p:nvPr/>
          </p:nvCxnSpPr>
          <p:spPr>
            <a:xfrm>
              <a:off x="3726469" y="202788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E21B9087-D62D-A360-55EC-C534F2199C9D}"/>
                </a:ext>
              </a:extLst>
            </p:cNvPr>
            <p:cNvCxnSpPr/>
            <p:nvPr/>
          </p:nvCxnSpPr>
          <p:spPr>
            <a:xfrm>
              <a:off x="3756102" y="251471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0131719-215F-BB5E-5C52-F0965D796461}"/>
              </a:ext>
            </a:extLst>
          </p:cNvPr>
          <p:cNvSpPr txBox="1"/>
          <p:nvPr/>
        </p:nvSpPr>
        <p:spPr>
          <a:xfrm>
            <a:off x="136731" y="902590"/>
            <a:ext cx="9686538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 b="0" i="0" dirty="0">
                <a:solidFill>
                  <a:srgbClr val="0F0F0F"/>
                </a:solidFill>
                <a:effectLst/>
                <a:latin typeface="Söhne"/>
              </a:rPr>
              <a:t>特定の条件に基づいて行を選択、抽出することができます。</a:t>
            </a:r>
            <a:endParaRPr lang="ja-JP" altLang="en-US" sz="2400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8469213-CCBE-50BD-E76E-8021FCE5E2FA}"/>
              </a:ext>
            </a:extLst>
          </p:cNvPr>
          <p:cNvSpPr/>
          <p:nvPr/>
        </p:nvSpPr>
        <p:spPr>
          <a:xfrm>
            <a:off x="644684" y="3203688"/>
            <a:ext cx="5545607" cy="3095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6F9BE50-1397-2EAB-D1A5-B69BE6913DBA}"/>
              </a:ext>
            </a:extLst>
          </p:cNvPr>
          <p:cNvSpPr/>
          <p:nvPr/>
        </p:nvSpPr>
        <p:spPr>
          <a:xfrm>
            <a:off x="3369246" y="3203688"/>
            <a:ext cx="1104078" cy="30951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010E1A8-D347-D8A8-6075-E545C0B55BE1}"/>
              </a:ext>
            </a:extLst>
          </p:cNvPr>
          <p:cNvSpPr txBox="1"/>
          <p:nvPr/>
        </p:nvSpPr>
        <p:spPr>
          <a:xfrm>
            <a:off x="3015450" y="2611864"/>
            <a:ext cx="1951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/>
              <a:t>anonymized id</a:t>
            </a:r>
            <a:r>
              <a:rPr lang="ja-JP" altLang="en-US"/>
              <a:t>列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1565368-E3B2-CA55-6BE4-6991BCA9219A}"/>
              </a:ext>
            </a:extLst>
          </p:cNvPr>
          <p:cNvSpPr txBox="1"/>
          <p:nvPr/>
        </p:nvSpPr>
        <p:spPr>
          <a:xfrm>
            <a:off x="6832274" y="4394383"/>
            <a:ext cx="2719590" cy="30777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[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-US" altLang="ja-JP" sz="1400"/>
              <a:t>anonymized id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" altLang="ja-JP" sz="1400"/>
              <a:t>] == 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" altLang="ja-JP" sz="1400"/>
              <a:t>pt_1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endParaRPr lang="ja-JP" altLang="en-US" sz="140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7B77A88-8E85-6FBB-D7B5-6A5D41E55447}"/>
              </a:ext>
            </a:extLst>
          </p:cNvPr>
          <p:cNvSpPr/>
          <p:nvPr/>
        </p:nvSpPr>
        <p:spPr>
          <a:xfrm>
            <a:off x="3369246" y="3705062"/>
            <a:ext cx="1104078" cy="10379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3C8E3DA-0E6A-7021-EB28-48FFCDA66194}"/>
              </a:ext>
            </a:extLst>
          </p:cNvPr>
          <p:cNvSpPr txBox="1"/>
          <p:nvPr/>
        </p:nvSpPr>
        <p:spPr>
          <a:xfrm>
            <a:off x="3445447" y="3741945"/>
            <a:ext cx="92262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pt_1</a:t>
            </a:r>
            <a:endParaRPr lang="ja-JP" altLang="en-US" sz="14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0948762-635A-4BB3-1EE4-F7E754DA887E}"/>
              </a:ext>
            </a:extLst>
          </p:cNvPr>
          <p:cNvSpPr txBox="1"/>
          <p:nvPr/>
        </p:nvSpPr>
        <p:spPr>
          <a:xfrm>
            <a:off x="3445447" y="4068164"/>
            <a:ext cx="92262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pt_1</a:t>
            </a:r>
            <a:endParaRPr lang="ja-JP" altLang="en-US" sz="14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B2664A0-A7D7-9013-182D-0DE3F4E5EF33}"/>
              </a:ext>
            </a:extLst>
          </p:cNvPr>
          <p:cNvSpPr txBox="1"/>
          <p:nvPr/>
        </p:nvSpPr>
        <p:spPr>
          <a:xfrm>
            <a:off x="3445447" y="4394383"/>
            <a:ext cx="92262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pt_1</a:t>
            </a:r>
            <a:endParaRPr lang="ja-JP" altLang="en-US" sz="14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46DB244-6E73-193B-66EF-8B267CFCE294}"/>
              </a:ext>
            </a:extLst>
          </p:cNvPr>
          <p:cNvSpPr txBox="1"/>
          <p:nvPr/>
        </p:nvSpPr>
        <p:spPr>
          <a:xfrm>
            <a:off x="6832274" y="4068164"/>
            <a:ext cx="2719590" cy="30777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[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-US" altLang="ja-JP" sz="1400"/>
              <a:t>anonymized id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" altLang="ja-JP" sz="1400"/>
              <a:t>] == 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" altLang="ja-JP" sz="1400"/>
              <a:t>pt_1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endParaRPr lang="ja-JP" altLang="en-US" sz="140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1AA5BF6-1DB4-D034-ECFB-EF832994298A}"/>
              </a:ext>
            </a:extLst>
          </p:cNvPr>
          <p:cNvSpPr txBox="1"/>
          <p:nvPr/>
        </p:nvSpPr>
        <p:spPr>
          <a:xfrm>
            <a:off x="6832274" y="3741945"/>
            <a:ext cx="2719590" cy="30777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[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-US" altLang="ja-JP" sz="1400"/>
              <a:t>anonymized id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" altLang="ja-JP" sz="1400"/>
              <a:t>] == 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" altLang="ja-JP" sz="1400"/>
              <a:t>pt_1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endParaRPr lang="ja-JP" altLang="en-US" sz="140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516FBD6-37F3-24E1-04CC-028DB51BA99A}"/>
              </a:ext>
            </a:extLst>
          </p:cNvPr>
          <p:cNvSpPr txBox="1"/>
          <p:nvPr/>
        </p:nvSpPr>
        <p:spPr>
          <a:xfrm>
            <a:off x="6912074" y="5935439"/>
            <a:ext cx="2719590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[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-US" altLang="ja-JP" sz="1400"/>
              <a:t>anonymized id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" altLang="ja-JP" sz="1400"/>
              <a:t>] == 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" altLang="ja-JP" sz="1400"/>
              <a:t>pt_1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endParaRPr lang="ja-JP" altLang="en-US" sz="140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F6DAEC6-447E-C0D2-88A3-2D583FF79BA2}"/>
              </a:ext>
            </a:extLst>
          </p:cNvPr>
          <p:cNvSpPr txBox="1"/>
          <p:nvPr/>
        </p:nvSpPr>
        <p:spPr>
          <a:xfrm>
            <a:off x="6832273" y="3203688"/>
            <a:ext cx="2719590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[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-US" altLang="ja-JP" sz="1400"/>
              <a:t>anonymized id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" altLang="ja-JP" sz="1400"/>
              <a:t>] == 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" altLang="ja-JP" sz="1400"/>
              <a:t>pt_1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endParaRPr lang="ja-JP" altLang="en-US" sz="140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F113911-CF15-888F-F8B9-63BFE62CF95D}"/>
              </a:ext>
            </a:extLst>
          </p:cNvPr>
          <p:cNvSpPr txBox="1"/>
          <p:nvPr/>
        </p:nvSpPr>
        <p:spPr>
          <a:xfrm>
            <a:off x="6912074" y="5535412"/>
            <a:ext cx="2719590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[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-US" altLang="ja-JP" sz="1400"/>
              <a:t>anonymized id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" altLang="ja-JP" sz="1400"/>
              <a:t>] == 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r>
              <a:rPr lang="en" altLang="ja-JP" sz="1400"/>
              <a:t>pt_1</a:t>
            </a:r>
            <a:r>
              <a:rPr lang="en-US" altLang="ja-JP" sz="1400" b="0">
                <a:effectLst/>
                <a:latin typeface="Courier New" panose="02070309020205020404" pitchFamily="49" charset="0"/>
              </a:rPr>
              <a:t>"</a:t>
            </a:r>
            <a:endParaRPr lang="ja-JP" altLang="en-US" sz="140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C462602-B33D-22D6-CBF8-007C020BF426}"/>
              </a:ext>
            </a:extLst>
          </p:cNvPr>
          <p:cNvSpPr txBox="1"/>
          <p:nvPr/>
        </p:nvSpPr>
        <p:spPr>
          <a:xfrm>
            <a:off x="9551863" y="3755688"/>
            <a:ext cx="40786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ja-JP" altLang="en-US" sz="1400"/>
              <a:t>〇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A5B6B91-0106-7D2B-A582-4D0251EA96DB}"/>
              </a:ext>
            </a:extLst>
          </p:cNvPr>
          <p:cNvSpPr txBox="1"/>
          <p:nvPr/>
        </p:nvSpPr>
        <p:spPr>
          <a:xfrm>
            <a:off x="9551863" y="4080536"/>
            <a:ext cx="40786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ja-JP" altLang="en-US" sz="1400"/>
              <a:t>〇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9F60CEC-840C-A7DB-33BD-42006861E165}"/>
              </a:ext>
            </a:extLst>
          </p:cNvPr>
          <p:cNvSpPr txBox="1"/>
          <p:nvPr/>
        </p:nvSpPr>
        <p:spPr>
          <a:xfrm>
            <a:off x="9551863" y="4383145"/>
            <a:ext cx="40786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ja-JP" altLang="en-US" sz="1400"/>
              <a:t>〇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14618B5-D420-03AC-5DD2-1D844DFE357A}"/>
              </a:ext>
            </a:extLst>
          </p:cNvPr>
          <p:cNvSpPr txBox="1"/>
          <p:nvPr/>
        </p:nvSpPr>
        <p:spPr>
          <a:xfrm>
            <a:off x="9551862" y="3203687"/>
            <a:ext cx="40786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1400"/>
              <a:t>×</a:t>
            </a:r>
            <a:endParaRPr lang="ja-JP" altLang="en-US" sz="140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DEACD75-378D-A7C8-AF0D-436D83D8092A}"/>
              </a:ext>
            </a:extLst>
          </p:cNvPr>
          <p:cNvSpPr txBox="1"/>
          <p:nvPr/>
        </p:nvSpPr>
        <p:spPr>
          <a:xfrm>
            <a:off x="9631664" y="5535411"/>
            <a:ext cx="40786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1400"/>
              <a:t>×</a:t>
            </a:r>
            <a:endParaRPr lang="ja-JP" altLang="en-US" sz="140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7EAF004-D06A-64B0-3A2C-52B97A6DDFFA}"/>
              </a:ext>
            </a:extLst>
          </p:cNvPr>
          <p:cNvSpPr txBox="1"/>
          <p:nvPr/>
        </p:nvSpPr>
        <p:spPr>
          <a:xfrm>
            <a:off x="9631664" y="5933523"/>
            <a:ext cx="40786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1400"/>
              <a:t>×</a:t>
            </a:r>
            <a:endParaRPr lang="ja-JP" altLang="en-US" sz="140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45F1C4C-E578-108D-A7AD-F45047C5CBAD}"/>
              </a:ext>
            </a:extLst>
          </p:cNvPr>
          <p:cNvSpPr txBox="1"/>
          <p:nvPr/>
        </p:nvSpPr>
        <p:spPr>
          <a:xfrm>
            <a:off x="223771" y="2608126"/>
            <a:ext cx="2416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err="1"/>
              <a:t>Klist</a:t>
            </a:r>
            <a:r>
              <a:rPr lang="ja-JP" altLang="en-US"/>
              <a:t>データフレーム</a:t>
            </a: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1536F5FC-7686-B8BC-EB71-D8E4422E11BA}"/>
              </a:ext>
            </a:extLst>
          </p:cNvPr>
          <p:cNvCxnSpPr>
            <a:cxnSpLocks/>
          </p:cNvCxnSpPr>
          <p:nvPr/>
        </p:nvCxnSpPr>
        <p:spPr>
          <a:xfrm>
            <a:off x="1066244" y="2901880"/>
            <a:ext cx="232239" cy="455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DA39FA3-7E10-FE06-ADE6-2A1405D7C226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320328" y="3895833"/>
            <a:ext cx="2511946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D03106F-5C2B-8D81-DB0D-4879E5BAE302}"/>
              </a:ext>
            </a:extLst>
          </p:cNvPr>
          <p:cNvCxnSpPr>
            <a:cxnSpLocks/>
          </p:cNvCxnSpPr>
          <p:nvPr/>
        </p:nvCxnSpPr>
        <p:spPr>
          <a:xfrm>
            <a:off x="4320327" y="4234424"/>
            <a:ext cx="2511946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01826E62-793C-10F6-5B79-C4E85A5B3BE0}"/>
              </a:ext>
            </a:extLst>
          </p:cNvPr>
          <p:cNvCxnSpPr>
            <a:cxnSpLocks/>
          </p:cNvCxnSpPr>
          <p:nvPr/>
        </p:nvCxnSpPr>
        <p:spPr>
          <a:xfrm>
            <a:off x="4320327" y="4573015"/>
            <a:ext cx="2511946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0F4CD121-0B6D-5C27-9F0A-12D7CB1FB98D}"/>
              </a:ext>
            </a:extLst>
          </p:cNvPr>
          <p:cNvCxnSpPr>
            <a:cxnSpLocks/>
          </p:cNvCxnSpPr>
          <p:nvPr/>
        </p:nvCxnSpPr>
        <p:spPr>
          <a:xfrm>
            <a:off x="4320327" y="3357574"/>
            <a:ext cx="2511946" cy="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06EC88C2-68BA-8295-C65E-45DA358B8716}"/>
              </a:ext>
            </a:extLst>
          </p:cNvPr>
          <p:cNvCxnSpPr>
            <a:cxnSpLocks/>
          </p:cNvCxnSpPr>
          <p:nvPr/>
        </p:nvCxnSpPr>
        <p:spPr>
          <a:xfrm>
            <a:off x="4368069" y="5690007"/>
            <a:ext cx="2511946" cy="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F31C069D-C644-B697-9149-DD7A0949B628}"/>
              </a:ext>
            </a:extLst>
          </p:cNvPr>
          <p:cNvCxnSpPr>
            <a:cxnSpLocks/>
          </p:cNvCxnSpPr>
          <p:nvPr/>
        </p:nvCxnSpPr>
        <p:spPr>
          <a:xfrm>
            <a:off x="4368069" y="6087411"/>
            <a:ext cx="2511946" cy="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82B70FFE-376F-2353-99BC-207C08D36D3C}"/>
              </a:ext>
            </a:extLst>
          </p:cNvPr>
          <p:cNvSpPr/>
          <p:nvPr/>
        </p:nvSpPr>
        <p:spPr>
          <a:xfrm>
            <a:off x="644684" y="3702340"/>
            <a:ext cx="5545607" cy="103797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CA03B10-C885-1DFD-C498-3C63614458F3}"/>
              </a:ext>
            </a:extLst>
          </p:cNvPr>
          <p:cNvSpPr txBox="1"/>
          <p:nvPr/>
        </p:nvSpPr>
        <p:spPr>
          <a:xfrm>
            <a:off x="3445447" y="5535410"/>
            <a:ext cx="92262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pt_1</a:t>
            </a:r>
            <a:r>
              <a:rPr lang="en-US" altLang="ja-JP" sz="1400"/>
              <a:t>000</a:t>
            </a:r>
            <a:endParaRPr lang="ja-JP" altLang="en-US" sz="140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9A9EFE84-56F4-804F-6870-38906FCE711C}"/>
              </a:ext>
            </a:extLst>
          </p:cNvPr>
          <p:cNvSpPr txBox="1"/>
          <p:nvPr/>
        </p:nvSpPr>
        <p:spPr>
          <a:xfrm>
            <a:off x="3445447" y="3229984"/>
            <a:ext cx="92262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pt_555</a:t>
            </a:r>
            <a:endParaRPr lang="ja-JP" altLang="en-US" sz="140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F493143-A754-82DC-4A26-2D840E4873D1}"/>
              </a:ext>
            </a:extLst>
          </p:cNvPr>
          <p:cNvSpPr txBox="1"/>
          <p:nvPr/>
        </p:nvSpPr>
        <p:spPr>
          <a:xfrm>
            <a:off x="3445447" y="5912319"/>
            <a:ext cx="92262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ja-JP" sz="1400"/>
              <a:t>pt_1002</a:t>
            </a:r>
            <a:endParaRPr lang="ja-JP" altLang="en-US" sz="140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DF04DE90-626B-920B-B5C0-80F2371286D1}"/>
              </a:ext>
            </a:extLst>
          </p:cNvPr>
          <p:cNvCxnSpPr>
            <a:cxnSpLocks/>
          </p:cNvCxnSpPr>
          <p:nvPr/>
        </p:nvCxnSpPr>
        <p:spPr>
          <a:xfrm flipH="1">
            <a:off x="4407876" y="2973204"/>
            <a:ext cx="141649" cy="310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A57667D3-67AE-A9B5-962A-8FB4FCBD9E70}"/>
              </a:ext>
            </a:extLst>
          </p:cNvPr>
          <p:cNvSpPr txBox="1"/>
          <p:nvPr/>
        </p:nvSpPr>
        <p:spPr>
          <a:xfrm>
            <a:off x="727964" y="5163421"/>
            <a:ext cx="195155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ja-JP" altLang="en-US"/>
              <a:t>抽出されます</a:t>
            </a: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1FFE75B3-29A0-596C-76BC-EA33A58BFEDC}"/>
              </a:ext>
            </a:extLst>
          </p:cNvPr>
          <p:cNvCxnSpPr>
            <a:cxnSpLocks/>
          </p:cNvCxnSpPr>
          <p:nvPr/>
        </p:nvCxnSpPr>
        <p:spPr>
          <a:xfrm flipH="1">
            <a:off x="1352627" y="4765925"/>
            <a:ext cx="152549" cy="3974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1414D6A-12FD-6155-2C80-831A0F67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B3D158A-F986-E881-E117-D678A2269B73}"/>
              </a:ext>
            </a:extLst>
          </p:cNvPr>
          <p:cNvSpPr txBox="1"/>
          <p:nvPr/>
        </p:nvSpPr>
        <p:spPr>
          <a:xfrm>
            <a:off x="533122" y="1419778"/>
            <a:ext cx="7903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800" b="0">
                <a:solidFill>
                  <a:srgbClr val="008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ja-JP" altLang="en-US" sz="2400" dirty="0">
                <a:solidFill>
                  <a:schemeClr val="tx1"/>
                </a:solidFill>
              </a:rPr>
              <a:t>例：</a:t>
            </a:r>
            <a:r>
              <a:rPr lang="en-US" altLang="ja-JP" sz="2400" dirty="0">
                <a:solidFill>
                  <a:schemeClr val="tx1"/>
                </a:solidFill>
              </a:rPr>
              <a:t>ID</a:t>
            </a:r>
            <a:r>
              <a:rPr lang="ja-JP" altLang="en-US" sz="2400" dirty="0">
                <a:solidFill>
                  <a:schemeClr val="tx1"/>
                </a:solidFill>
              </a:rPr>
              <a:t>が</a:t>
            </a:r>
            <a:r>
              <a:rPr lang="en-US" altLang="ja-JP" sz="2400" dirty="0">
                <a:solidFill>
                  <a:schemeClr val="tx1"/>
                </a:solidFill>
              </a:rPr>
              <a:t>pt_1</a:t>
            </a:r>
            <a:r>
              <a:rPr lang="ja-JP" altLang="en-US" sz="2400" dirty="0">
                <a:solidFill>
                  <a:schemeClr val="tx1"/>
                </a:solidFill>
              </a:rPr>
              <a:t>の患者データを抽出したい。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BA502FF-6B8B-907E-F20E-5053CE42098E}"/>
              </a:ext>
            </a:extLst>
          </p:cNvPr>
          <p:cNvSpPr txBox="1"/>
          <p:nvPr/>
        </p:nvSpPr>
        <p:spPr>
          <a:xfrm>
            <a:off x="6804839" y="2599298"/>
            <a:ext cx="1951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条件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B3D53AD-0E8D-9684-C3FC-1BF35634E3BD}"/>
              </a:ext>
            </a:extLst>
          </p:cNvPr>
          <p:cNvSpPr txBox="1"/>
          <p:nvPr/>
        </p:nvSpPr>
        <p:spPr>
          <a:xfrm>
            <a:off x="542795" y="2154801"/>
            <a:ext cx="10811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800" b="0">
                <a:solidFill>
                  <a:srgbClr val="008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" altLang="ja-JP" sz="2400" dirty="0">
                <a:solidFill>
                  <a:schemeClr val="tx1"/>
                </a:solidFill>
              </a:rPr>
              <a:t>print(Klist</a:t>
            </a:r>
            <a:r>
              <a:rPr lang="en" altLang="ja-JP" sz="2400" dirty="0">
                <a:solidFill>
                  <a:srgbClr val="FF0000"/>
                </a:solidFill>
              </a:rPr>
              <a:t>[</a:t>
            </a:r>
            <a:r>
              <a:rPr lang="en" altLang="ja-JP" sz="2400" dirty="0">
                <a:solidFill>
                  <a:schemeClr val="tx1"/>
                </a:solidFill>
                <a:highlight>
                  <a:srgbClr val="00FFFF"/>
                </a:highlight>
              </a:rPr>
              <a:t>Klist[</a:t>
            </a:r>
            <a:r>
              <a:rPr lang="en-US" altLang="ja-JP" sz="2400" b="0" dirty="0">
                <a:solidFill>
                  <a:schemeClr val="tx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"</a:t>
            </a:r>
            <a:r>
              <a:rPr lang="en-US" altLang="ja-JP" sz="2400" dirty="0">
                <a:solidFill>
                  <a:schemeClr val="tx1"/>
                </a:solidFill>
                <a:highlight>
                  <a:srgbClr val="00FFFF"/>
                </a:highlight>
              </a:rPr>
              <a:t>anonymized id</a:t>
            </a:r>
            <a:r>
              <a:rPr lang="en-US" altLang="ja-JP" sz="2400" b="0" dirty="0">
                <a:solidFill>
                  <a:schemeClr val="tx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"</a:t>
            </a:r>
            <a:r>
              <a:rPr lang="en" altLang="ja-JP" sz="2400" dirty="0">
                <a:solidFill>
                  <a:schemeClr val="tx1"/>
                </a:solidFill>
                <a:highlight>
                  <a:srgbClr val="00FFFF"/>
                </a:highlight>
              </a:rPr>
              <a:t>] == </a:t>
            </a:r>
            <a:r>
              <a:rPr lang="en-US" altLang="ja-JP" sz="2400" b="0" dirty="0">
                <a:solidFill>
                  <a:schemeClr val="tx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"</a:t>
            </a:r>
            <a:r>
              <a:rPr lang="en" altLang="ja-JP" sz="2400" dirty="0">
                <a:solidFill>
                  <a:schemeClr val="tx1"/>
                </a:solidFill>
                <a:highlight>
                  <a:srgbClr val="00FFFF"/>
                </a:highlight>
              </a:rPr>
              <a:t>pt_1</a:t>
            </a:r>
            <a:r>
              <a:rPr lang="en-US" altLang="ja-JP" sz="2400" b="0" dirty="0">
                <a:solidFill>
                  <a:schemeClr val="tx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"</a:t>
            </a:r>
            <a:r>
              <a:rPr lang="en" altLang="ja-JP" sz="2400" dirty="0">
                <a:solidFill>
                  <a:srgbClr val="FF0000"/>
                </a:solidFill>
              </a:rPr>
              <a:t>]</a:t>
            </a:r>
            <a:r>
              <a:rPr lang="en" altLang="ja-JP" sz="2400" dirty="0">
                <a:solidFill>
                  <a:schemeClr val="tx1"/>
                </a:solidFill>
              </a:rPr>
              <a:t>)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5E09979-619F-2BB9-80D7-FBEDADCF8799}"/>
              </a:ext>
            </a:extLst>
          </p:cNvPr>
          <p:cNvSpPr txBox="1"/>
          <p:nvPr/>
        </p:nvSpPr>
        <p:spPr>
          <a:xfrm>
            <a:off x="597429" y="1841631"/>
            <a:ext cx="1325813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  <a:lvl1pPr algn="just">
              <a:defRPr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ja-JP" altLang="en-US" dirty="0"/>
              <a:t>コード：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69205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A42FAB-3414-02A7-37A7-04CF59CA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48</a:t>
            </a:fld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D931638A-3C3D-0F5A-BDCA-D0171B7076D6}"/>
              </a:ext>
            </a:extLst>
          </p:cNvPr>
          <p:cNvGrpSpPr/>
          <p:nvPr/>
        </p:nvGrpSpPr>
        <p:grpSpPr>
          <a:xfrm>
            <a:off x="0" y="0"/>
            <a:ext cx="7080468" cy="714762"/>
            <a:chOff x="0" y="30777"/>
            <a:chExt cx="7080468" cy="714762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491DA81C-3CBD-195F-5269-F10F0B29521F}"/>
                </a:ext>
              </a:extLst>
            </p:cNvPr>
            <p:cNvSpPr txBox="1"/>
            <p:nvPr/>
          </p:nvSpPr>
          <p:spPr>
            <a:xfrm>
              <a:off x="0" y="30777"/>
              <a:ext cx="1066244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ja-JP" altLang="en-US" sz="2000" dirty="0"/>
                <a:t>演習</a:t>
              </a:r>
              <a:r>
                <a:rPr kumimoji="1" lang="en-US" altLang="ja-JP" sz="2000" dirty="0"/>
                <a:t>5</a:t>
              </a:r>
              <a:endParaRPr kumimoji="1" lang="ja-JP" altLang="en-US" sz="2000" dirty="0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0B0BB38D-471B-8F31-AAE8-BBA806A14717}"/>
                </a:ext>
              </a:extLst>
            </p:cNvPr>
            <p:cNvSpPr txBox="1"/>
            <p:nvPr/>
          </p:nvSpPr>
          <p:spPr>
            <a:xfrm>
              <a:off x="1066244" y="30777"/>
              <a:ext cx="601422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r>
                <a:rPr lang="ja-JP" altLang="en-US" dirty="0"/>
                <a:t>患者の歯に</a:t>
              </a:r>
              <a:r>
                <a:rPr lang="ja-JP" altLang="en-US" sz="2000" dirty="0"/>
                <a:t>関する</a:t>
              </a:r>
              <a:r>
                <a:rPr lang="ja-JP" altLang="en-US" dirty="0"/>
                <a:t>病院のリアルワールドデータの説明</a:t>
              </a: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7C8BA413-33F5-13C1-7735-F514447CC75E}"/>
                </a:ext>
              </a:extLst>
            </p:cNvPr>
            <p:cNvSpPr txBox="1"/>
            <p:nvPr/>
          </p:nvSpPr>
          <p:spPr>
            <a:xfrm>
              <a:off x="4150941" y="345429"/>
              <a:ext cx="146824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pPr algn="ctr"/>
              <a:r>
                <a:rPr lang="ja-JP" altLang="en-US" sz="2000">
                  <a:solidFill>
                    <a:srgbClr val="C00000"/>
                  </a:solidFill>
                </a:rPr>
                <a:t>架空データ</a:t>
              </a: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5A9AFDF0-4E13-4395-48FB-233F8BEC94FB}"/>
                </a:ext>
              </a:extLst>
            </p:cNvPr>
            <p:cNvCxnSpPr/>
            <p:nvPr/>
          </p:nvCxnSpPr>
          <p:spPr>
            <a:xfrm>
              <a:off x="3726469" y="202788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ECD32A2E-A9CC-DD78-BDC9-E93844A68B57}"/>
                </a:ext>
              </a:extLst>
            </p:cNvPr>
            <p:cNvCxnSpPr/>
            <p:nvPr/>
          </p:nvCxnSpPr>
          <p:spPr>
            <a:xfrm>
              <a:off x="3756102" y="251471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ECF4E4C-E3CF-188A-DE25-4FB55EBD2B76}"/>
              </a:ext>
            </a:extLst>
          </p:cNvPr>
          <p:cNvSpPr txBox="1"/>
          <p:nvPr/>
        </p:nvSpPr>
        <p:spPr>
          <a:xfrm>
            <a:off x="136731" y="902590"/>
            <a:ext cx="9686538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 b="0" i="0" dirty="0">
                <a:solidFill>
                  <a:srgbClr val="0F0F0F"/>
                </a:solidFill>
                <a:effectLst/>
                <a:latin typeface="Söhne"/>
              </a:rPr>
              <a:t>特定の条件に基づいて行を選択、抽出することができます。</a:t>
            </a:r>
            <a:endParaRPr lang="ja-JP" altLang="en-US" sz="2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3D1A91F-5762-454B-13D3-30958AE635AE}"/>
              </a:ext>
            </a:extLst>
          </p:cNvPr>
          <p:cNvSpPr txBox="1"/>
          <p:nvPr/>
        </p:nvSpPr>
        <p:spPr>
          <a:xfrm>
            <a:off x="533122" y="1419778"/>
            <a:ext cx="7903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800" b="0">
                <a:solidFill>
                  <a:srgbClr val="008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ja-JP" altLang="en-US" sz="2400" dirty="0">
                <a:solidFill>
                  <a:schemeClr val="tx1"/>
                </a:solidFill>
              </a:rPr>
              <a:t>例：</a:t>
            </a:r>
            <a:r>
              <a:rPr lang="en-US" altLang="ja-JP" sz="2400" dirty="0">
                <a:solidFill>
                  <a:schemeClr val="tx1"/>
                </a:solidFill>
              </a:rPr>
              <a:t>ID</a:t>
            </a:r>
            <a:r>
              <a:rPr lang="ja-JP" altLang="en-US" sz="2400" dirty="0">
                <a:solidFill>
                  <a:schemeClr val="tx1"/>
                </a:solidFill>
              </a:rPr>
              <a:t>が</a:t>
            </a:r>
            <a:r>
              <a:rPr lang="en-US" altLang="ja-JP" sz="2400" dirty="0">
                <a:solidFill>
                  <a:schemeClr val="tx1"/>
                </a:solidFill>
              </a:rPr>
              <a:t>pt_1</a:t>
            </a:r>
            <a:r>
              <a:rPr lang="ja-JP" altLang="en-US" sz="2400" dirty="0">
                <a:solidFill>
                  <a:schemeClr val="tx1"/>
                </a:solidFill>
              </a:rPr>
              <a:t>の患者データを抽出したい。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69546A2-BB4A-3946-C7F4-DB2681796118}"/>
              </a:ext>
            </a:extLst>
          </p:cNvPr>
          <p:cNvSpPr txBox="1"/>
          <p:nvPr/>
        </p:nvSpPr>
        <p:spPr>
          <a:xfrm>
            <a:off x="533122" y="1794545"/>
            <a:ext cx="10811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800" b="0">
                <a:solidFill>
                  <a:srgbClr val="008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" altLang="ja-JP" sz="2400" dirty="0">
                <a:solidFill>
                  <a:schemeClr val="tx1"/>
                </a:solidFill>
              </a:rPr>
              <a:t>print(Klist</a:t>
            </a:r>
            <a:r>
              <a:rPr lang="en" altLang="ja-JP" sz="2400" dirty="0">
                <a:solidFill>
                  <a:srgbClr val="FF0000"/>
                </a:solidFill>
              </a:rPr>
              <a:t>[</a:t>
            </a:r>
            <a:r>
              <a:rPr lang="en" altLang="ja-JP" sz="2400" dirty="0">
                <a:solidFill>
                  <a:schemeClr val="tx1"/>
                </a:solidFill>
                <a:highlight>
                  <a:srgbClr val="00FFFF"/>
                </a:highlight>
              </a:rPr>
              <a:t>Klist[</a:t>
            </a:r>
            <a:r>
              <a:rPr lang="en-US" altLang="ja-JP" sz="2400" b="0" dirty="0">
                <a:solidFill>
                  <a:schemeClr val="tx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"</a:t>
            </a:r>
            <a:r>
              <a:rPr lang="en-US" altLang="ja-JP" sz="2400" dirty="0">
                <a:solidFill>
                  <a:schemeClr val="tx1"/>
                </a:solidFill>
                <a:highlight>
                  <a:srgbClr val="00FFFF"/>
                </a:highlight>
              </a:rPr>
              <a:t>anonymized id</a:t>
            </a:r>
            <a:r>
              <a:rPr lang="en-US" altLang="ja-JP" sz="2400" b="0" dirty="0">
                <a:solidFill>
                  <a:schemeClr val="tx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"</a:t>
            </a:r>
            <a:r>
              <a:rPr lang="en" altLang="ja-JP" sz="2400" dirty="0">
                <a:solidFill>
                  <a:schemeClr val="tx1"/>
                </a:solidFill>
                <a:highlight>
                  <a:srgbClr val="00FFFF"/>
                </a:highlight>
              </a:rPr>
              <a:t>] == </a:t>
            </a:r>
            <a:r>
              <a:rPr lang="en-US" altLang="ja-JP" sz="2400" b="0" dirty="0">
                <a:solidFill>
                  <a:schemeClr val="tx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"</a:t>
            </a:r>
            <a:r>
              <a:rPr lang="en" altLang="ja-JP" sz="2400" dirty="0">
                <a:solidFill>
                  <a:schemeClr val="tx1"/>
                </a:solidFill>
                <a:highlight>
                  <a:srgbClr val="00FFFF"/>
                </a:highlight>
              </a:rPr>
              <a:t>pt_1</a:t>
            </a:r>
            <a:r>
              <a:rPr lang="en-US" altLang="ja-JP" sz="2400" b="0" dirty="0">
                <a:solidFill>
                  <a:schemeClr val="tx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"</a:t>
            </a:r>
            <a:r>
              <a:rPr lang="en" altLang="ja-JP" sz="2400" dirty="0">
                <a:solidFill>
                  <a:srgbClr val="FF0000"/>
                </a:solidFill>
              </a:rPr>
              <a:t>]</a:t>
            </a:r>
            <a:r>
              <a:rPr lang="en" altLang="ja-JP" sz="2400" dirty="0">
                <a:solidFill>
                  <a:schemeClr val="tx1"/>
                </a:solidFill>
              </a:rPr>
              <a:t>)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A30FBB17-A0A2-9D6B-6636-90FD766536F4}"/>
              </a:ext>
            </a:extLst>
          </p:cNvPr>
          <p:cNvSpPr/>
          <p:nvPr/>
        </p:nvSpPr>
        <p:spPr>
          <a:xfrm>
            <a:off x="10039525" y="5356295"/>
            <a:ext cx="1102360" cy="97378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err="1">
                <a:solidFill>
                  <a:schemeClr val="tx1"/>
                </a:solidFill>
              </a:rPr>
              <a:t>Colab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3C873614-3D39-C61D-6255-497D7620A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19" y="2374854"/>
            <a:ext cx="4278284" cy="4453873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2EE13A5-4736-56E1-CC5D-96580052BBD3}"/>
              </a:ext>
            </a:extLst>
          </p:cNvPr>
          <p:cNvSpPr/>
          <p:nvPr/>
        </p:nvSpPr>
        <p:spPr>
          <a:xfrm>
            <a:off x="3248853" y="2574045"/>
            <a:ext cx="507250" cy="421711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7927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B08918-D2AA-EB14-146A-A0FE5E74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49</a:t>
            </a:fld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AF8969C-1732-6308-9086-CC8D7D939564}"/>
              </a:ext>
            </a:extLst>
          </p:cNvPr>
          <p:cNvGrpSpPr/>
          <p:nvPr/>
        </p:nvGrpSpPr>
        <p:grpSpPr>
          <a:xfrm>
            <a:off x="0" y="0"/>
            <a:ext cx="7080468" cy="714762"/>
            <a:chOff x="0" y="30777"/>
            <a:chExt cx="7080468" cy="714762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0D961392-AD5A-B0F1-1F96-66EAEC20405A}"/>
                </a:ext>
              </a:extLst>
            </p:cNvPr>
            <p:cNvSpPr txBox="1"/>
            <p:nvPr/>
          </p:nvSpPr>
          <p:spPr>
            <a:xfrm>
              <a:off x="0" y="30777"/>
              <a:ext cx="1066244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ja-JP" altLang="en-US" sz="2000" dirty="0"/>
                <a:t>演習</a:t>
              </a:r>
              <a:r>
                <a:rPr kumimoji="1" lang="en-US" altLang="ja-JP" sz="2000" dirty="0"/>
                <a:t>5</a:t>
              </a:r>
              <a:endParaRPr kumimoji="1" lang="ja-JP" altLang="en-US" sz="2000" dirty="0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EFD937B0-52E4-9269-CCA2-815468A70053}"/>
                </a:ext>
              </a:extLst>
            </p:cNvPr>
            <p:cNvSpPr txBox="1"/>
            <p:nvPr/>
          </p:nvSpPr>
          <p:spPr>
            <a:xfrm>
              <a:off x="1066244" y="30777"/>
              <a:ext cx="601422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r>
                <a:rPr lang="ja-JP" altLang="en-US" dirty="0"/>
                <a:t>患者の歯に</a:t>
              </a:r>
              <a:r>
                <a:rPr lang="ja-JP" altLang="en-US" sz="2000" dirty="0"/>
                <a:t>関する</a:t>
              </a:r>
              <a:r>
                <a:rPr lang="ja-JP" altLang="en-US" dirty="0"/>
                <a:t>病院のリアルワールドデータの説明</a:t>
              </a: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17CFCB25-465F-A7E3-84F7-11D4546B7119}"/>
                </a:ext>
              </a:extLst>
            </p:cNvPr>
            <p:cNvSpPr txBox="1"/>
            <p:nvPr/>
          </p:nvSpPr>
          <p:spPr>
            <a:xfrm>
              <a:off x="4150941" y="345429"/>
              <a:ext cx="146824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indent="0">
                <a:buNone/>
                <a:defRPr b="1"/>
              </a:lvl1pPr>
            </a:lstStyle>
            <a:p>
              <a:pPr algn="ctr"/>
              <a:r>
                <a:rPr lang="ja-JP" altLang="en-US" sz="2000">
                  <a:solidFill>
                    <a:srgbClr val="C00000"/>
                  </a:solidFill>
                </a:rPr>
                <a:t>架空データ</a:t>
              </a: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3FBF1857-6B4B-87A3-5ACE-5DCB6208508B}"/>
                </a:ext>
              </a:extLst>
            </p:cNvPr>
            <p:cNvCxnSpPr/>
            <p:nvPr/>
          </p:nvCxnSpPr>
          <p:spPr>
            <a:xfrm>
              <a:off x="3726469" y="202788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14F544CA-203B-C28B-6FC0-1A724F709843}"/>
                </a:ext>
              </a:extLst>
            </p:cNvPr>
            <p:cNvCxnSpPr/>
            <p:nvPr/>
          </p:nvCxnSpPr>
          <p:spPr>
            <a:xfrm>
              <a:off x="3756102" y="251471"/>
              <a:ext cx="21484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7813F33-97D5-8D97-AA8C-E745D80D37FE}"/>
              </a:ext>
            </a:extLst>
          </p:cNvPr>
          <p:cNvSpPr txBox="1"/>
          <p:nvPr/>
        </p:nvSpPr>
        <p:spPr>
          <a:xfrm>
            <a:off x="145198" y="1606159"/>
            <a:ext cx="9686538" cy="12003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 b="0" i="0" dirty="0">
                <a:solidFill>
                  <a:srgbClr val="0F0F0F"/>
                </a:solidFill>
                <a:effectLst/>
                <a:latin typeface="Söhne"/>
              </a:rPr>
              <a:t>課題</a:t>
            </a:r>
            <a:r>
              <a:rPr lang="en-US" altLang="ja-JP" sz="2400" b="0" i="0" dirty="0">
                <a:solidFill>
                  <a:srgbClr val="0F0F0F"/>
                </a:solidFill>
                <a:effectLst/>
                <a:latin typeface="Söhne"/>
              </a:rPr>
              <a:t>1</a:t>
            </a:r>
            <a:r>
              <a:rPr lang="ja-JP" altLang="en-US" sz="2400" b="0" i="0" dirty="0">
                <a:solidFill>
                  <a:srgbClr val="0F0F0F"/>
                </a:solidFill>
                <a:effectLst/>
                <a:latin typeface="Söhne"/>
              </a:rPr>
              <a:t>：</a:t>
            </a:r>
            <a:endParaRPr lang="en-US" altLang="ja-JP" sz="2400" b="0" i="0" dirty="0">
              <a:solidFill>
                <a:srgbClr val="0F0F0F"/>
              </a:solidFill>
              <a:effectLst/>
              <a:latin typeface="Söhne"/>
            </a:endParaRPr>
          </a:p>
          <a:p>
            <a:r>
              <a:rPr lang="en-US" altLang="ja-JP" sz="2400" dirty="0">
                <a:solidFill>
                  <a:srgbClr val="0F0F0F"/>
                </a:solidFill>
                <a:latin typeface="Söhne"/>
              </a:rPr>
              <a:t>Pandas</a:t>
            </a:r>
            <a:r>
              <a:rPr lang="ja-JP" altLang="en-US" sz="2400" dirty="0">
                <a:solidFill>
                  <a:srgbClr val="0F0F0F"/>
                </a:solidFill>
                <a:latin typeface="Söhne"/>
              </a:rPr>
              <a:t>ライブラリをインポートするコードを書いてください。</a:t>
            </a:r>
            <a:endParaRPr lang="en-US" altLang="ja-JP" sz="2400" dirty="0">
              <a:solidFill>
                <a:srgbClr val="0F0F0F"/>
              </a:solidFill>
              <a:latin typeface="Söhne"/>
            </a:endParaRPr>
          </a:p>
          <a:p>
            <a:r>
              <a:rPr lang="en-US" altLang="ja-JP" sz="2400" dirty="0">
                <a:solidFill>
                  <a:srgbClr val="0F0F0F"/>
                </a:solidFill>
                <a:latin typeface="Söhne"/>
              </a:rPr>
              <a:t>Pandas</a:t>
            </a:r>
            <a:r>
              <a:rPr lang="ja-JP" altLang="en-US" sz="2400" dirty="0">
                <a:solidFill>
                  <a:srgbClr val="0F0F0F"/>
                </a:solidFill>
                <a:latin typeface="Söhne"/>
              </a:rPr>
              <a:t>の略称は「</a:t>
            </a:r>
            <a:r>
              <a:rPr lang="en-US" altLang="ja-JP" sz="2400" dirty="0">
                <a:solidFill>
                  <a:srgbClr val="0F0F0F"/>
                </a:solidFill>
                <a:latin typeface="Söhne"/>
              </a:rPr>
              <a:t>pd</a:t>
            </a:r>
            <a:r>
              <a:rPr lang="ja-JP" altLang="en-US" sz="2400" dirty="0">
                <a:solidFill>
                  <a:srgbClr val="0F0F0F"/>
                </a:solidFill>
                <a:latin typeface="Söhne"/>
              </a:rPr>
              <a:t>」とします。</a:t>
            </a:r>
            <a:endParaRPr lang="ja-JP" altLang="en-US" sz="2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B3C2635-198D-057D-5904-A000C534FDC6}"/>
              </a:ext>
            </a:extLst>
          </p:cNvPr>
          <p:cNvSpPr txBox="1"/>
          <p:nvPr/>
        </p:nvSpPr>
        <p:spPr>
          <a:xfrm>
            <a:off x="136731" y="3225114"/>
            <a:ext cx="9686538" cy="15696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 b="0" i="0" dirty="0">
                <a:solidFill>
                  <a:srgbClr val="0F0F0F"/>
                </a:solidFill>
                <a:effectLst/>
                <a:latin typeface="Söhne"/>
              </a:rPr>
              <a:t>課題</a:t>
            </a:r>
            <a:r>
              <a:rPr lang="en-US" altLang="ja-JP" sz="2400" b="0" i="0" dirty="0">
                <a:solidFill>
                  <a:srgbClr val="0F0F0F"/>
                </a:solidFill>
                <a:effectLst/>
                <a:latin typeface="Söhne"/>
              </a:rPr>
              <a:t>2</a:t>
            </a:r>
            <a:r>
              <a:rPr lang="ja-JP" altLang="en-US" sz="2400" b="0" i="0" dirty="0">
                <a:solidFill>
                  <a:srgbClr val="0F0F0F"/>
                </a:solidFill>
                <a:effectLst/>
                <a:latin typeface="Söhne"/>
              </a:rPr>
              <a:t>：</a:t>
            </a:r>
            <a:endParaRPr lang="en-US" altLang="ja-JP" sz="2400" b="0" i="0" dirty="0">
              <a:solidFill>
                <a:srgbClr val="0F0F0F"/>
              </a:solidFill>
              <a:effectLst/>
              <a:latin typeface="Söhne"/>
            </a:endParaRPr>
          </a:p>
          <a:p>
            <a:r>
              <a:rPr lang="en-US" altLang="ja-JP" sz="2400" dirty="0">
                <a:solidFill>
                  <a:srgbClr val="0F0F0F"/>
                </a:solidFill>
                <a:latin typeface="Söhne"/>
              </a:rPr>
              <a:t>print</a:t>
            </a:r>
            <a:r>
              <a:rPr lang="ja-JP" altLang="en-US" sz="2400" dirty="0">
                <a:solidFill>
                  <a:srgbClr val="0F0F0F"/>
                </a:solidFill>
                <a:latin typeface="Söhne"/>
              </a:rPr>
              <a:t>関数を使って、データフレーム</a:t>
            </a:r>
            <a:r>
              <a:rPr lang="en-US" altLang="ja-JP" sz="2400" dirty="0" err="1">
                <a:solidFill>
                  <a:srgbClr val="0F0F0F"/>
                </a:solidFill>
                <a:latin typeface="Söhne"/>
              </a:rPr>
              <a:t>Klist</a:t>
            </a:r>
            <a:r>
              <a:rPr lang="ja-JP" altLang="en-US" sz="2400" dirty="0">
                <a:solidFill>
                  <a:srgbClr val="0F0F0F"/>
                </a:solidFill>
                <a:latin typeface="Söhne"/>
              </a:rPr>
              <a:t>の歯の状態という列を抽出するコードを書いてください。</a:t>
            </a:r>
            <a:endParaRPr lang="en-US" altLang="ja-JP" sz="2400" dirty="0">
              <a:solidFill>
                <a:srgbClr val="0F0F0F"/>
              </a:solidFill>
              <a:latin typeface="Söhne"/>
            </a:endParaRPr>
          </a:p>
          <a:p>
            <a:r>
              <a:rPr lang="ja-JP" altLang="en-US" sz="2400" dirty="0">
                <a:solidFill>
                  <a:srgbClr val="0F0F0F"/>
                </a:solidFill>
                <a:latin typeface="Söhne"/>
              </a:rPr>
              <a:t>歯の状態の列名は</a:t>
            </a:r>
            <a:r>
              <a:rPr lang="en-US" altLang="ja-JP" sz="2400" dirty="0">
                <a:solidFill>
                  <a:srgbClr val="0F0F0F"/>
                </a:solidFill>
                <a:latin typeface="Söhne"/>
              </a:rPr>
              <a:t>tooth record</a:t>
            </a:r>
            <a:r>
              <a:rPr lang="ja-JP" altLang="en-US" sz="2400" dirty="0">
                <a:solidFill>
                  <a:srgbClr val="0F0F0F"/>
                </a:solidFill>
                <a:latin typeface="Söhne"/>
              </a:rPr>
              <a:t>です。</a:t>
            </a:r>
            <a:endParaRPr lang="ja-JP" altLang="en-US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9CF83D1-72CB-A7CB-CC08-93153FAF239F}"/>
              </a:ext>
            </a:extLst>
          </p:cNvPr>
          <p:cNvSpPr txBox="1"/>
          <p:nvPr/>
        </p:nvSpPr>
        <p:spPr>
          <a:xfrm>
            <a:off x="136731" y="783247"/>
            <a:ext cx="10996936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b="0" i="0" dirty="0" err="1">
                <a:solidFill>
                  <a:srgbClr val="0F0F0F"/>
                </a:solidFill>
                <a:effectLst/>
                <a:latin typeface="Söhne"/>
              </a:rPr>
              <a:t>WebClass</a:t>
            </a:r>
            <a:r>
              <a:rPr lang="ja-JP" altLang="en-US" sz="2400" dirty="0">
                <a:solidFill>
                  <a:srgbClr val="0F0F0F"/>
                </a:solidFill>
                <a:latin typeface="Söhne"/>
              </a:rPr>
              <a:t>で課題を提出してください、締め切りは</a:t>
            </a:r>
            <a:r>
              <a:rPr lang="en-US" altLang="ja-JP" sz="2400" dirty="0">
                <a:solidFill>
                  <a:srgbClr val="0F0F0F"/>
                </a:solidFill>
                <a:latin typeface="Söhne"/>
              </a:rPr>
              <a:t>12</a:t>
            </a:r>
            <a:r>
              <a:rPr lang="ja-JP" altLang="en-US" sz="2400" dirty="0">
                <a:solidFill>
                  <a:srgbClr val="0F0F0F"/>
                </a:solidFill>
                <a:latin typeface="Söhne"/>
              </a:rPr>
              <a:t>月</a:t>
            </a:r>
            <a:r>
              <a:rPr lang="en-US" altLang="ja-JP" sz="2400" dirty="0">
                <a:solidFill>
                  <a:srgbClr val="0F0F0F"/>
                </a:solidFill>
                <a:latin typeface="Söhne"/>
              </a:rPr>
              <a:t>21</a:t>
            </a:r>
            <a:r>
              <a:rPr lang="ja-JP" altLang="en-US" sz="2400" dirty="0">
                <a:solidFill>
                  <a:srgbClr val="0F0F0F"/>
                </a:solidFill>
                <a:latin typeface="Söhne"/>
              </a:rPr>
              <a:t>日</a:t>
            </a:r>
            <a:r>
              <a:rPr lang="en-US" altLang="ja-JP" sz="2400" dirty="0">
                <a:solidFill>
                  <a:srgbClr val="0F0F0F"/>
                </a:solidFill>
                <a:latin typeface="Söhne"/>
              </a:rPr>
              <a:t>23:59</a:t>
            </a:r>
            <a:r>
              <a:rPr lang="ja-JP" altLang="en-US" sz="2400" dirty="0">
                <a:solidFill>
                  <a:srgbClr val="0F0F0F"/>
                </a:solidFill>
                <a:latin typeface="Söhne"/>
              </a:rPr>
              <a:t>までです。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81070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80C4158-AE34-8342-164A-943DC031B51F}"/>
              </a:ext>
            </a:extLst>
          </p:cNvPr>
          <p:cNvSpPr txBox="1"/>
          <p:nvPr/>
        </p:nvSpPr>
        <p:spPr>
          <a:xfrm>
            <a:off x="136732" y="516158"/>
            <a:ext cx="229881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b="1"/>
            </a:lvl1pPr>
          </a:lstStyle>
          <a:p>
            <a:r>
              <a:rPr lang="en-US" altLang="ja-JP"/>
              <a:t>Pandas-</a:t>
            </a:r>
            <a:r>
              <a:rPr lang="ja-JP" altLang="en-US"/>
              <a:t>ライブラリ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ECB617-9644-8158-2E20-21431F40CC1E}"/>
              </a:ext>
            </a:extLst>
          </p:cNvPr>
          <p:cNvSpPr txBox="1"/>
          <p:nvPr/>
        </p:nvSpPr>
        <p:spPr>
          <a:xfrm>
            <a:off x="1709158" y="126979"/>
            <a:ext cx="424298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marL="342900" indent="-342900">
              <a:buAutoNum type="arabicPeriod"/>
              <a:defRPr/>
            </a:lvl1pPr>
          </a:lstStyle>
          <a:p>
            <a:pPr marL="0" indent="0">
              <a:buNone/>
            </a:pPr>
            <a:r>
              <a:rPr lang="ja-JP" altLang="en-US" b="1"/>
              <a:t>モジュール、パッケージ、ライブラリ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19B89E-2443-044D-5A7D-8C712D31CE66}"/>
              </a:ext>
            </a:extLst>
          </p:cNvPr>
          <p:cNvSpPr txBox="1"/>
          <p:nvPr/>
        </p:nvSpPr>
        <p:spPr>
          <a:xfrm>
            <a:off x="136732" y="126979"/>
            <a:ext cx="15724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/>
              <a:t>Python</a:t>
            </a:r>
            <a:r>
              <a:rPr kumimoji="1" lang="ja-JP" altLang="en-US" b="1"/>
              <a:t>基礎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2A4368C-8125-734D-3EE9-37C2251735AF}"/>
              </a:ext>
            </a:extLst>
          </p:cNvPr>
          <p:cNvSpPr txBox="1"/>
          <p:nvPr/>
        </p:nvSpPr>
        <p:spPr>
          <a:xfrm>
            <a:off x="264581" y="2047840"/>
            <a:ext cx="6146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u="sng" dirty="0"/>
              <a:t>データフレーム</a:t>
            </a:r>
            <a:r>
              <a:rPr lang="ja-JP" altLang="en-US" sz="2000" dirty="0"/>
              <a:t>とは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A6FD308-1284-DEE8-AD70-5F917F9843CE}"/>
              </a:ext>
            </a:extLst>
          </p:cNvPr>
          <p:cNvSpPr txBox="1"/>
          <p:nvPr/>
        </p:nvSpPr>
        <p:spPr>
          <a:xfrm>
            <a:off x="264581" y="2477237"/>
            <a:ext cx="60973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0" i="0" dirty="0">
                <a:effectLst/>
                <a:latin typeface="Söhne"/>
              </a:rPr>
              <a:t>表形式のデータを扱うための主要なツールです。</a:t>
            </a:r>
            <a:endParaRPr lang="ja-JP" altLang="en-US" sz="200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1817B5C-4D1C-1494-1A77-3AA6E4E97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90" y="910557"/>
            <a:ext cx="120597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ja-JP" altLang="ja-JP" sz="2000" dirty="0"/>
              <a:t>Pandasライブラリは、データ分析と操作のための強力なツールを提供し</a:t>
            </a:r>
            <a:r>
              <a:rPr lang="ja-JP" altLang="en-US" sz="2000" dirty="0"/>
              <a:t>てい</a:t>
            </a:r>
            <a:r>
              <a:rPr lang="ja-JP" altLang="ja-JP" sz="2000" dirty="0"/>
              <a:t>ます。</a:t>
            </a:r>
            <a:endParaRPr lang="en-US" altLang="ja-JP" sz="2000" dirty="0"/>
          </a:p>
          <a:p>
            <a:pPr algn="just"/>
            <a:r>
              <a:rPr lang="ja-JP" altLang="en-US" sz="2000" dirty="0"/>
              <a:t>また、データフレーム</a:t>
            </a:r>
            <a:r>
              <a:rPr lang="en-US" altLang="ja-JP" sz="2000" dirty="0"/>
              <a:t>(</a:t>
            </a:r>
            <a:r>
              <a:rPr lang="ja-JP" altLang="ja-JP" sz="2000" dirty="0"/>
              <a:t>DataFrame</a:t>
            </a:r>
            <a:r>
              <a:rPr lang="en-US" altLang="ja-JP" sz="2000" dirty="0"/>
              <a:t>)</a:t>
            </a:r>
            <a:r>
              <a:rPr lang="ja-JP" altLang="en-US" sz="2000" dirty="0"/>
              <a:t>という</a:t>
            </a:r>
            <a:r>
              <a:rPr lang="ja-JP" altLang="ja-JP" sz="2000" dirty="0"/>
              <a:t>データ構造</a:t>
            </a:r>
            <a:r>
              <a:rPr lang="ja-JP" altLang="en-US" sz="2000" dirty="0"/>
              <a:t>を用いて分析できるようになります</a:t>
            </a:r>
            <a:r>
              <a:rPr lang="ja-JP" altLang="ja-JP" sz="2000" dirty="0"/>
              <a:t>。 </a:t>
            </a: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28F1F346-D2BD-58E0-1936-E55F922A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5</a:t>
            </a:fld>
            <a:endParaRPr kumimoji="1" lang="ja-JP" altLang="en-US"/>
          </a:p>
        </p:txBody>
      </p:sp>
      <p:graphicFrame>
        <p:nvGraphicFramePr>
          <p:cNvPr id="11" name="表 15">
            <a:extLst>
              <a:ext uri="{FF2B5EF4-FFF2-40B4-BE49-F238E27FC236}">
                <a16:creationId xmlns:a16="http://schemas.microsoft.com/office/drawing/2014/main" id="{1AB76CFD-1403-F813-C27A-D1AF9B688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936040"/>
              </p:ext>
            </p:extLst>
          </p:nvPr>
        </p:nvGraphicFramePr>
        <p:xfrm>
          <a:off x="1709158" y="3267051"/>
          <a:ext cx="8128000" cy="2286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74626332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091071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542126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6623133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779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896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kumimoji="1" lang="ja-JP" altLang="en-US"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502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527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09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235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72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80C4158-AE34-8342-164A-943DC031B51F}"/>
              </a:ext>
            </a:extLst>
          </p:cNvPr>
          <p:cNvSpPr txBox="1"/>
          <p:nvPr/>
        </p:nvSpPr>
        <p:spPr>
          <a:xfrm>
            <a:off x="136732" y="516158"/>
            <a:ext cx="229881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b="1"/>
            </a:lvl1pPr>
          </a:lstStyle>
          <a:p>
            <a:r>
              <a:rPr lang="en-US" altLang="ja-JP"/>
              <a:t>Pandas-</a:t>
            </a:r>
            <a:r>
              <a:rPr lang="ja-JP" altLang="en-US"/>
              <a:t>ライブラリ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ECB617-9644-8158-2E20-21431F40CC1E}"/>
              </a:ext>
            </a:extLst>
          </p:cNvPr>
          <p:cNvSpPr txBox="1"/>
          <p:nvPr/>
        </p:nvSpPr>
        <p:spPr>
          <a:xfrm>
            <a:off x="1709158" y="126979"/>
            <a:ext cx="424298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marL="342900" indent="-342900">
              <a:buAutoNum type="arabicPeriod"/>
              <a:defRPr/>
            </a:lvl1pPr>
          </a:lstStyle>
          <a:p>
            <a:pPr marL="0" indent="0">
              <a:buNone/>
            </a:pPr>
            <a:r>
              <a:rPr lang="ja-JP" altLang="en-US" b="1"/>
              <a:t>モジュール、パッケージ、ライブラリ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19B89E-2443-044D-5A7D-8C712D31CE66}"/>
              </a:ext>
            </a:extLst>
          </p:cNvPr>
          <p:cNvSpPr txBox="1"/>
          <p:nvPr/>
        </p:nvSpPr>
        <p:spPr>
          <a:xfrm>
            <a:off x="136732" y="126979"/>
            <a:ext cx="15724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/>
              <a:t>Python</a:t>
            </a:r>
            <a:r>
              <a:rPr kumimoji="1" lang="ja-JP" altLang="en-US" b="1"/>
              <a:t>基礎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7C8AE76-F3BD-8F42-9BCF-7DE55E2134C1}"/>
              </a:ext>
            </a:extLst>
          </p:cNvPr>
          <p:cNvSpPr txBox="1"/>
          <p:nvPr/>
        </p:nvSpPr>
        <p:spPr>
          <a:xfrm>
            <a:off x="103105" y="4268273"/>
            <a:ext cx="23660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i="0" dirty="0">
                <a:solidFill>
                  <a:srgbClr val="FF0000"/>
                </a:solidFill>
                <a:effectLst/>
                <a:latin typeface="Söhne"/>
              </a:rPr>
              <a:t>インデックス番号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258B3D9-CD0C-919B-35DF-A093CDA92AC5}"/>
              </a:ext>
            </a:extLst>
          </p:cNvPr>
          <p:cNvSpPr txBox="1"/>
          <p:nvPr/>
        </p:nvSpPr>
        <p:spPr>
          <a:xfrm>
            <a:off x="7353859" y="2374054"/>
            <a:ext cx="7473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i="0" dirty="0">
                <a:solidFill>
                  <a:srgbClr val="FF0000"/>
                </a:solidFill>
                <a:effectLst/>
                <a:latin typeface="Söhne"/>
              </a:rPr>
              <a:t>列名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2" name="表 15">
            <a:extLst>
              <a:ext uri="{FF2B5EF4-FFF2-40B4-BE49-F238E27FC236}">
                <a16:creationId xmlns:a16="http://schemas.microsoft.com/office/drawing/2014/main" id="{C72624E9-ABBD-F676-344C-DD661F07F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422724"/>
              </p:ext>
            </p:extLst>
          </p:nvPr>
        </p:nvGraphicFramePr>
        <p:xfrm>
          <a:off x="2908566" y="3325328"/>
          <a:ext cx="8128000" cy="2286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74626332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091071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542126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6623133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779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名前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年齢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>
                          <a:solidFill>
                            <a:schemeClr val="tx1"/>
                          </a:solidFill>
                        </a:rPr>
                        <a:t>BMI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896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</a:rPr>
                        <a:t>0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en-US" altLang="ja-JP"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10001</a:t>
                      </a:r>
                      <a:endParaRPr kumimoji="1" lang="ja-JP" altLang="en-US"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花子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>
                          <a:solidFill>
                            <a:schemeClr val="tx1"/>
                          </a:solidFill>
                        </a:rPr>
                        <a:t>58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2400" b="0">
                          <a:solidFill>
                            <a:srgbClr val="116644"/>
                          </a:solidFill>
                          <a:effectLst/>
                          <a:latin typeface="Courier New" panose="02070309020205020404" pitchFamily="49" charset="0"/>
                        </a:rPr>
                        <a:t>26.2</a:t>
                      </a:r>
                      <a:r>
                        <a:rPr lang="en-US" altLang="ja-JP" sz="2400" b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502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>
                          <a:solidFill>
                            <a:schemeClr val="tx1"/>
                          </a:solidFill>
                        </a:rPr>
                        <a:t>10002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太郎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>
                          <a:solidFill>
                            <a:schemeClr val="tx1"/>
                          </a:solidFill>
                        </a:rPr>
                        <a:t>61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2400" b="0">
                          <a:solidFill>
                            <a:srgbClr val="116644"/>
                          </a:solidFill>
                          <a:effectLst/>
                          <a:latin typeface="Courier New" panose="02070309020205020404" pitchFamily="49" charset="0"/>
                        </a:rPr>
                        <a:t>20.5</a:t>
                      </a:r>
                      <a:r>
                        <a:rPr lang="en-US" altLang="ja-JP" sz="2400" b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527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>
                          <a:solidFill>
                            <a:schemeClr val="tx1"/>
                          </a:solidFill>
                        </a:rPr>
                        <a:t>10003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良子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>
                          <a:solidFill>
                            <a:schemeClr val="tx1"/>
                          </a:solidFill>
                        </a:rPr>
                        <a:t>70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2400" b="0">
                          <a:solidFill>
                            <a:srgbClr val="116644"/>
                          </a:solidFill>
                          <a:effectLst/>
                          <a:latin typeface="Courier New" panose="02070309020205020404" pitchFamily="49" charset="0"/>
                        </a:rPr>
                        <a:t>23.4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09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>
                          <a:solidFill>
                            <a:schemeClr val="tx1"/>
                          </a:solidFill>
                        </a:rPr>
                        <a:t>10004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三郎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>
                          <a:solidFill>
                            <a:schemeClr val="tx1"/>
                          </a:solidFill>
                        </a:rPr>
                        <a:t>92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2400" b="0" dirty="0">
                          <a:solidFill>
                            <a:srgbClr val="116644"/>
                          </a:solidFill>
                          <a:effectLst/>
                          <a:latin typeface="Courier New" panose="02070309020205020404" pitchFamily="49" charset="0"/>
                        </a:rPr>
                        <a:t>18.2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235127"/>
                  </a:ext>
                </a:extLst>
              </a:tr>
            </a:tbl>
          </a:graphicData>
        </a:graphic>
      </p:graphicFrame>
      <p:sp>
        <p:nvSpPr>
          <p:cNvPr id="17" name="左中かっこ 16">
            <a:extLst>
              <a:ext uri="{FF2B5EF4-FFF2-40B4-BE49-F238E27FC236}">
                <a16:creationId xmlns:a16="http://schemas.microsoft.com/office/drawing/2014/main" id="{16F2A4EF-706A-F462-F436-EEC52BABCCC9}"/>
              </a:ext>
            </a:extLst>
          </p:cNvPr>
          <p:cNvSpPr/>
          <p:nvPr/>
        </p:nvSpPr>
        <p:spPr>
          <a:xfrm rot="5400000">
            <a:off x="7451414" y="587828"/>
            <a:ext cx="501305" cy="495562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AA94DE57-1537-36DF-FFAB-0374C814D214}"/>
              </a:ext>
            </a:extLst>
          </p:cNvPr>
          <p:cNvSpPr/>
          <p:nvPr/>
        </p:nvSpPr>
        <p:spPr>
          <a:xfrm>
            <a:off x="2386666" y="3775841"/>
            <a:ext cx="501305" cy="1835487"/>
          </a:xfrm>
          <a:prstGeom prst="leftBrace">
            <a:avLst>
              <a:gd name="adj1" fmla="val 14440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ー 17">
            <a:extLst>
              <a:ext uri="{FF2B5EF4-FFF2-40B4-BE49-F238E27FC236}">
                <a16:creationId xmlns:a16="http://schemas.microsoft.com/office/drawing/2014/main" id="{EAC11549-559A-2D4E-7421-DEEE54DF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099FD6D-66EA-D4E7-C8A5-DBAEA774BA47}"/>
              </a:ext>
            </a:extLst>
          </p:cNvPr>
          <p:cNvSpPr txBox="1"/>
          <p:nvPr/>
        </p:nvSpPr>
        <p:spPr>
          <a:xfrm>
            <a:off x="95757" y="963354"/>
            <a:ext cx="8804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b="1" i="0" dirty="0">
                <a:solidFill>
                  <a:srgbClr val="374151"/>
                </a:solidFill>
                <a:effectLst/>
                <a:latin typeface="Söhne"/>
              </a:rPr>
              <a:t>二次元のデータ構造</a:t>
            </a:r>
            <a:r>
              <a:rPr lang="ja-JP" altLang="en-US" sz="1800" b="0" i="0" dirty="0">
                <a:solidFill>
                  <a:srgbClr val="374151"/>
                </a:solidFill>
                <a:effectLst/>
                <a:latin typeface="Söhne"/>
              </a:rPr>
              <a:t>：エクセルのような行と列から成る表形式のデータ構造です。</a:t>
            </a:r>
            <a:endParaRPr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E176BC0-B300-139B-6F37-BA996F6DC6FB}"/>
              </a:ext>
            </a:extLst>
          </p:cNvPr>
          <p:cNvSpPr txBox="1"/>
          <p:nvPr/>
        </p:nvSpPr>
        <p:spPr>
          <a:xfrm>
            <a:off x="129382" y="1397497"/>
            <a:ext cx="5517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6575" indent="-536575" algn="just"/>
            <a:r>
              <a:rPr lang="ja-JP" altLang="en-US" sz="2000" b="1" i="0" dirty="0">
                <a:solidFill>
                  <a:srgbClr val="374151"/>
                </a:solidFill>
                <a:effectLst/>
                <a:latin typeface="Söhne"/>
              </a:rPr>
              <a:t>軸</a:t>
            </a:r>
            <a:r>
              <a:rPr lang="ja-JP" altLang="en-US" sz="2000" b="0" i="0" dirty="0">
                <a:solidFill>
                  <a:srgbClr val="374151"/>
                </a:solidFill>
                <a:effectLst/>
                <a:latin typeface="Söhne"/>
              </a:rPr>
              <a:t>：　</a:t>
            </a:r>
            <a:r>
              <a:rPr lang="ja-JP" altLang="en-US" sz="2000" b="1" i="0" dirty="0">
                <a:solidFill>
                  <a:srgbClr val="374151"/>
                </a:solidFill>
                <a:effectLst/>
                <a:latin typeface="Söhne"/>
              </a:rPr>
              <a:t>各行</a:t>
            </a:r>
            <a:r>
              <a:rPr lang="ja-JP" altLang="en-US" sz="2000" dirty="0">
                <a:solidFill>
                  <a:srgbClr val="374151"/>
                </a:solidFill>
                <a:latin typeface="Söhne"/>
              </a:rPr>
              <a:t>を</a:t>
            </a:r>
            <a:r>
              <a:rPr lang="ja-JP" altLang="en-US" sz="2000" b="0" i="0" dirty="0">
                <a:solidFill>
                  <a:srgbClr val="374151"/>
                </a:solidFill>
                <a:effectLst/>
                <a:latin typeface="Söhne"/>
              </a:rPr>
              <a:t>インデックス番号で特定します。</a:t>
            </a:r>
            <a:endParaRPr lang="en-US" altLang="ja-JP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r>
              <a:rPr lang="ja-JP" altLang="en-US" sz="2000" dirty="0">
                <a:solidFill>
                  <a:srgbClr val="374151"/>
                </a:solidFill>
                <a:latin typeface="Söhne"/>
              </a:rPr>
              <a:t>　　　</a:t>
            </a:r>
            <a:r>
              <a:rPr lang="ja-JP" altLang="en-US" sz="2000" b="1" dirty="0">
                <a:solidFill>
                  <a:srgbClr val="374151"/>
                </a:solidFill>
                <a:latin typeface="Söhne"/>
              </a:rPr>
              <a:t>各列</a:t>
            </a:r>
            <a:r>
              <a:rPr lang="ja-JP" altLang="en-US" sz="2000" dirty="0">
                <a:solidFill>
                  <a:srgbClr val="374151"/>
                </a:solidFill>
                <a:latin typeface="Söhne"/>
              </a:rPr>
              <a:t>をその列名で特定します。</a:t>
            </a:r>
            <a:endParaRPr lang="en-US" altLang="ja-JP" sz="20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12CBDBB-3BE3-0974-F562-EF1411AD70DE}"/>
              </a:ext>
            </a:extLst>
          </p:cNvPr>
          <p:cNvSpPr txBox="1"/>
          <p:nvPr/>
        </p:nvSpPr>
        <p:spPr>
          <a:xfrm>
            <a:off x="2435551" y="549555"/>
            <a:ext cx="6160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  <a:latin typeface="Söhne"/>
              </a:rPr>
              <a:t>データフレーム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6077F1D-D4B5-1BB1-8EF2-F8CBFBFC84C9}"/>
              </a:ext>
            </a:extLst>
          </p:cNvPr>
          <p:cNvSpPr txBox="1"/>
          <p:nvPr/>
        </p:nvSpPr>
        <p:spPr>
          <a:xfrm>
            <a:off x="129638" y="4778083"/>
            <a:ext cx="2236433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ja-JP" altLang="en-US" sz="2000" b="0" i="0" dirty="0">
                <a:solidFill>
                  <a:srgbClr val="374151"/>
                </a:solidFill>
                <a:effectLst/>
                <a:latin typeface="Söhne"/>
              </a:rPr>
              <a:t>リストと同様に</a:t>
            </a:r>
            <a:r>
              <a:rPr lang="en-US" altLang="ja-JP" sz="2000" b="0" i="0" dirty="0">
                <a:solidFill>
                  <a:srgbClr val="374151"/>
                </a:solidFill>
                <a:effectLst/>
                <a:latin typeface="Söhne"/>
              </a:rPr>
              <a:t>0</a:t>
            </a:r>
            <a:r>
              <a:rPr lang="ja-JP" altLang="en-US" sz="2000" b="0" i="0" dirty="0">
                <a:solidFill>
                  <a:srgbClr val="374151"/>
                </a:solidFill>
                <a:effectLst/>
                <a:latin typeface="Söhne"/>
              </a:rPr>
              <a:t>～</a:t>
            </a:r>
            <a:r>
              <a:rPr lang="en-US" altLang="ja-JP" sz="2000" b="0" i="0" dirty="0">
                <a:solidFill>
                  <a:srgbClr val="374151"/>
                </a:solidFill>
                <a:effectLst/>
                <a:latin typeface="Söhne"/>
              </a:rPr>
              <a:t>n-1</a:t>
            </a:r>
            <a:r>
              <a:rPr lang="ja-JP" altLang="en-US" sz="2000" b="0" i="0" dirty="0">
                <a:solidFill>
                  <a:srgbClr val="374151"/>
                </a:solidFill>
                <a:effectLst/>
                <a:latin typeface="Söhne"/>
              </a:rPr>
              <a:t>のインデックス番号が付与されています</a:t>
            </a:r>
            <a:endParaRPr lang="ja-JP" altLang="en-US" sz="20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DC43811-FF66-9172-F2A0-E1671F61ACD7}"/>
              </a:ext>
            </a:extLst>
          </p:cNvPr>
          <p:cNvSpPr txBox="1"/>
          <p:nvPr/>
        </p:nvSpPr>
        <p:spPr>
          <a:xfrm>
            <a:off x="2970382" y="2374054"/>
            <a:ext cx="4383477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374151"/>
                </a:solidFill>
                <a:latin typeface="Söhne"/>
              </a:rPr>
              <a:t>任意の列名を付けることができます。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62424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80C4158-AE34-8342-164A-943DC031B51F}"/>
              </a:ext>
            </a:extLst>
          </p:cNvPr>
          <p:cNvSpPr txBox="1"/>
          <p:nvPr/>
        </p:nvSpPr>
        <p:spPr>
          <a:xfrm>
            <a:off x="136732" y="516158"/>
            <a:ext cx="229881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b="1"/>
            </a:lvl1pPr>
          </a:lstStyle>
          <a:p>
            <a:r>
              <a:rPr lang="en-US" altLang="ja-JP"/>
              <a:t>Pandas-</a:t>
            </a:r>
            <a:r>
              <a:rPr lang="ja-JP" altLang="en-US"/>
              <a:t>ライブラリ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ECB617-9644-8158-2E20-21431F40CC1E}"/>
              </a:ext>
            </a:extLst>
          </p:cNvPr>
          <p:cNvSpPr txBox="1"/>
          <p:nvPr/>
        </p:nvSpPr>
        <p:spPr>
          <a:xfrm>
            <a:off x="1709158" y="126979"/>
            <a:ext cx="424298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marL="342900" indent="-342900">
              <a:buAutoNum type="arabicPeriod"/>
              <a:defRPr/>
            </a:lvl1pPr>
          </a:lstStyle>
          <a:p>
            <a:pPr marL="0" indent="0">
              <a:buNone/>
            </a:pPr>
            <a:r>
              <a:rPr lang="ja-JP" altLang="en-US" b="1"/>
              <a:t>モジュール、パッケージ、ライブラリ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19B89E-2443-044D-5A7D-8C712D31CE66}"/>
              </a:ext>
            </a:extLst>
          </p:cNvPr>
          <p:cNvSpPr txBox="1"/>
          <p:nvPr/>
        </p:nvSpPr>
        <p:spPr>
          <a:xfrm>
            <a:off x="136732" y="126979"/>
            <a:ext cx="15724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/>
              <a:t>Python</a:t>
            </a:r>
            <a:r>
              <a:rPr kumimoji="1" lang="ja-JP" altLang="en-US" b="1"/>
              <a:t>基礎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7C8AE76-F3BD-8F42-9BCF-7DE55E2134C1}"/>
              </a:ext>
            </a:extLst>
          </p:cNvPr>
          <p:cNvSpPr txBox="1"/>
          <p:nvPr/>
        </p:nvSpPr>
        <p:spPr>
          <a:xfrm>
            <a:off x="356538" y="4791523"/>
            <a:ext cx="1796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0" i="0">
                <a:solidFill>
                  <a:srgbClr val="374151"/>
                </a:solidFill>
                <a:effectLst/>
                <a:latin typeface="Söhne"/>
              </a:rPr>
              <a:t>インデックス</a:t>
            </a:r>
            <a:endParaRPr lang="ja-JP" altLang="en-US" sz="20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258B3D9-CD0C-919B-35DF-A093CDA92AC5}"/>
              </a:ext>
            </a:extLst>
          </p:cNvPr>
          <p:cNvSpPr txBox="1"/>
          <p:nvPr/>
        </p:nvSpPr>
        <p:spPr>
          <a:xfrm>
            <a:off x="7296848" y="2786384"/>
            <a:ext cx="7473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0" i="0" dirty="0">
                <a:solidFill>
                  <a:srgbClr val="374151"/>
                </a:solidFill>
                <a:effectLst/>
                <a:latin typeface="Söhne"/>
              </a:rPr>
              <a:t>列名</a:t>
            </a:r>
            <a:endParaRPr lang="ja-JP" altLang="en-US" sz="2000" dirty="0"/>
          </a:p>
        </p:txBody>
      </p:sp>
      <p:graphicFrame>
        <p:nvGraphicFramePr>
          <p:cNvPr id="12" name="表 15">
            <a:extLst>
              <a:ext uri="{FF2B5EF4-FFF2-40B4-BE49-F238E27FC236}">
                <a16:creationId xmlns:a16="http://schemas.microsoft.com/office/drawing/2014/main" id="{C72624E9-ABBD-F676-344C-DD661F07F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162098"/>
              </p:ext>
            </p:extLst>
          </p:nvPr>
        </p:nvGraphicFramePr>
        <p:xfrm>
          <a:off x="2877034" y="3648523"/>
          <a:ext cx="8128000" cy="2286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74626332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091071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542126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6623133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7797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>
                          <a:solidFill>
                            <a:schemeClr val="tx1"/>
                          </a:solidFill>
                        </a:rPr>
                        <a:t>ID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名前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年齢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>
                          <a:solidFill>
                            <a:schemeClr val="tx1"/>
                          </a:solidFill>
                        </a:rPr>
                        <a:t>BMI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896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</a:rPr>
                        <a:t>0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en-US" altLang="ja-JP"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10001</a:t>
                      </a:r>
                      <a:endParaRPr kumimoji="1" lang="ja-JP" altLang="en-US"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花子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>
                          <a:solidFill>
                            <a:schemeClr val="tx1"/>
                          </a:solidFill>
                        </a:rPr>
                        <a:t>58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2400" b="0">
                          <a:solidFill>
                            <a:srgbClr val="116644"/>
                          </a:solidFill>
                          <a:effectLst/>
                          <a:latin typeface="Courier New" panose="02070309020205020404" pitchFamily="49" charset="0"/>
                        </a:rPr>
                        <a:t>26.2</a:t>
                      </a:r>
                      <a:r>
                        <a:rPr lang="en-US" altLang="ja-JP" sz="2400" b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502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>
                          <a:solidFill>
                            <a:schemeClr val="tx1"/>
                          </a:solidFill>
                        </a:rPr>
                        <a:t>10002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太郎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>
                          <a:solidFill>
                            <a:schemeClr val="tx1"/>
                          </a:solidFill>
                        </a:rPr>
                        <a:t>61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2400" b="0">
                          <a:solidFill>
                            <a:srgbClr val="116644"/>
                          </a:solidFill>
                          <a:effectLst/>
                          <a:latin typeface="Courier New" panose="02070309020205020404" pitchFamily="49" charset="0"/>
                        </a:rPr>
                        <a:t>20.5</a:t>
                      </a:r>
                      <a:r>
                        <a:rPr lang="en-US" altLang="ja-JP" sz="2400" b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527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>
                          <a:solidFill>
                            <a:schemeClr val="tx1"/>
                          </a:solidFill>
                        </a:rPr>
                        <a:t>10003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良子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>
                          <a:solidFill>
                            <a:schemeClr val="tx1"/>
                          </a:solidFill>
                        </a:rPr>
                        <a:t>70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2400" b="0">
                          <a:solidFill>
                            <a:srgbClr val="116644"/>
                          </a:solidFill>
                          <a:effectLst/>
                          <a:latin typeface="Courier New" panose="02070309020205020404" pitchFamily="49" charset="0"/>
                        </a:rPr>
                        <a:t>23.4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09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>
                          <a:solidFill>
                            <a:schemeClr val="tx1"/>
                          </a:solidFill>
                        </a:rPr>
                        <a:t>10004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>
                          <a:solidFill>
                            <a:schemeClr val="tx1"/>
                          </a:solidFill>
                        </a:rPr>
                        <a:t>三郎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>
                          <a:solidFill>
                            <a:schemeClr val="tx1"/>
                          </a:solidFill>
                        </a:rPr>
                        <a:t>92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2400" b="0">
                          <a:solidFill>
                            <a:srgbClr val="116644"/>
                          </a:solidFill>
                          <a:effectLst/>
                          <a:latin typeface="Courier New" panose="02070309020205020404" pitchFamily="49" charset="0"/>
                        </a:rPr>
                        <a:t>18.2</a:t>
                      </a:r>
                      <a:endParaRPr kumimoji="1" lang="ja-JP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235127"/>
                  </a:ext>
                </a:extLst>
              </a:tr>
            </a:tbl>
          </a:graphicData>
        </a:graphic>
      </p:graphicFrame>
      <p:sp>
        <p:nvSpPr>
          <p:cNvPr id="17" name="左中かっこ 16">
            <a:extLst>
              <a:ext uri="{FF2B5EF4-FFF2-40B4-BE49-F238E27FC236}">
                <a16:creationId xmlns:a16="http://schemas.microsoft.com/office/drawing/2014/main" id="{16F2A4EF-706A-F462-F436-EEC52BABCCC9}"/>
              </a:ext>
            </a:extLst>
          </p:cNvPr>
          <p:cNvSpPr/>
          <p:nvPr/>
        </p:nvSpPr>
        <p:spPr>
          <a:xfrm rot="5400000">
            <a:off x="7419882" y="911023"/>
            <a:ext cx="501305" cy="495562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AA94DE57-1537-36DF-FFAB-0374C814D214}"/>
              </a:ext>
            </a:extLst>
          </p:cNvPr>
          <p:cNvSpPr/>
          <p:nvPr/>
        </p:nvSpPr>
        <p:spPr>
          <a:xfrm>
            <a:off x="2355134" y="4077428"/>
            <a:ext cx="501305" cy="1857095"/>
          </a:xfrm>
          <a:prstGeom prst="leftBrace">
            <a:avLst>
              <a:gd name="adj1" fmla="val 14440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D2E0CA0-CE48-37C3-B42A-E7CFF0EB362A}"/>
              </a:ext>
            </a:extLst>
          </p:cNvPr>
          <p:cNvSpPr txBox="1"/>
          <p:nvPr/>
        </p:nvSpPr>
        <p:spPr>
          <a:xfrm>
            <a:off x="2435551" y="512592"/>
            <a:ext cx="26112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u="sng" dirty="0"/>
              <a:t>データフレーム</a:t>
            </a:r>
            <a:endParaRPr lang="ja-JP" altLang="en-US" sz="2000" dirty="0"/>
          </a:p>
        </p:txBody>
      </p:sp>
      <p:sp>
        <p:nvSpPr>
          <p:cNvPr id="18" name="スライド番号プレースホルダー 17">
            <a:extLst>
              <a:ext uri="{FF2B5EF4-FFF2-40B4-BE49-F238E27FC236}">
                <a16:creationId xmlns:a16="http://schemas.microsoft.com/office/drawing/2014/main" id="{EAC11549-559A-2D4E-7421-DEEE54DF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FE75217-61D4-E600-AC1B-A23BF17C0750}"/>
              </a:ext>
            </a:extLst>
          </p:cNvPr>
          <p:cNvSpPr txBox="1"/>
          <p:nvPr/>
        </p:nvSpPr>
        <p:spPr>
          <a:xfrm>
            <a:off x="4361324" y="523096"/>
            <a:ext cx="26112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操作の例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89AF014-F684-A50C-0529-4B573BBC31B0}"/>
              </a:ext>
            </a:extLst>
          </p:cNvPr>
          <p:cNvSpPr txBox="1"/>
          <p:nvPr/>
        </p:nvSpPr>
        <p:spPr>
          <a:xfrm>
            <a:off x="253825" y="953523"/>
            <a:ext cx="616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ja-JP" altLang="en-US" sz="1800" b="1" i="0" dirty="0">
                <a:solidFill>
                  <a:srgbClr val="374151"/>
                </a:solidFill>
                <a:effectLst/>
                <a:latin typeface="Söhne"/>
              </a:rPr>
              <a:t>サイズの変更が可能</a:t>
            </a:r>
            <a:r>
              <a:rPr lang="ja-JP" altLang="en-US" sz="1800" b="0" i="0" dirty="0">
                <a:solidFill>
                  <a:srgbClr val="374151"/>
                </a:solidFill>
                <a:effectLst/>
                <a:latin typeface="Söhne"/>
              </a:rPr>
              <a:t>：列の追加や削除ができます。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9D39497-9F36-B745-563B-D97B55BC9572}"/>
              </a:ext>
            </a:extLst>
          </p:cNvPr>
          <p:cNvSpPr txBox="1"/>
          <p:nvPr/>
        </p:nvSpPr>
        <p:spPr>
          <a:xfrm>
            <a:off x="253825" y="1397528"/>
            <a:ext cx="665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ja-JP" altLang="en-US" sz="1800" b="1" i="0" dirty="0">
                <a:solidFill>
                  <a:srgbClr val="374151"/>
                </a:solidFill>
                <a:effectLst/>
                <a:latin typeface="Söhne"/>
              </a:rPr>
              <a:t>データの操作と分析</a:t>
            </a:r>
            <a:r>
              <a:rPr lang="ja-JP" altLang="en-US" sz="1800" b="0" i="0" dirty="0">
                <a:solidFill>
                  <a:srgbClr val="374151"/>
                </a:solidFill>
                <a:effectLst/>
                <a:latin typeface="Söhne"/>
              </a:rPr>
              <a:t>：集計など様々なデータ操作</a:t>
            </a:r>
            <a:r>
              <a:rPr lang="ja-JP" altLang="en-US" dirty="0">
                <a:solidFill>
                  <a:srgbClr val="374151"/>
                </a:solidFill>
                <a:latin typeface="Söhne"/>
              </a:rPr>
              <a:t>ができます。</a:t>
            </a:r>
            <a:endParaRPr lang="en-US" altLang="ja-JP" sz="18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7FB3F4A-4DC6-DA29-AA55-16B5913CD3F8}"/>
              </a:ext>
            </a:extLst>
          </p:cNvPr>
          <p:cNvSpPr txBox="1"/>
          <p:nvPr/>
        </p:nvSpPr>
        <p:spPr>
          <a:xfrm>
            <a:off x="253824" y="1844457"/>
            <a:ext cx="119381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ja-JP" altLang="en-US" b="1" i="0" dirty="0">
                <a:effectLst/>
                <a:latin typeface="Söhne"/>
              </a:rPr>
              <a:t>データの読み込みと書き出し</a:t>
            </a:r>
            <a:r>
              <a:rPr lang="ja-JP" altLang="en-US" sz="1800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  <a:endParaRPr lang="en-US" altLang="ja-JP" sz="18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r>
              <a:rPr lang="ja-JP" altLang="en-US" sz="1800" b="0" i="0" dirty="0">
                <a:solidFill>
                  <a:srgbClr val="374151"/>
                </a:solidFill>
                <a:effectLst/>
                <a:latin typeface="Söhne"/>
              </a:rPr>
              <a:t>さまざまなファイル形式（</a:t>
            </a:r>
            <a:r>
              <a:rPr lang="en-US" altLang="ja-JP" sz="1800" b="0" i="0" dirty="0">
                <a:solidFill>
                  <a:srgbClr val="374151"/>
                </a:solidFill>
                <a:effectLst/>
                <a:latin typeface="Söhne"/>
              </a:rPr>
              <a:t>CSV</a:t>
            </a:r>
            <a:r>
              <a:rPr lang="ja-JP" altLang="en-US" sz="1800" b="0" i="0" dirty="0">
                <a:solidFill>
                  <a:srgbClr val="374151"/>
                </a:solidFill>
                <a:effectLst/>
                <a:latin typeface="Söhne"/>
              </a:rPr>
              <a:t>、</a:t>
            </a:r>
            <a:r>
              <a:rPr lang="en-US" altLang="ja-JP" sz="1800" b="0" i="0" dirty="0">
                <a:solidFill>
                  <a:srgbClr val="374151"/>
                </a:solidFill>
                <a:effectLst/>
                <a:latin typeface="Söhne"/>
              </a:rPr>
              <a:t>Excel</a:t>
            </a:r>
            <a:r>
              <a:rPr lang="ja-JP" altLang="en-US" sz="1800" b="0" i="0" dirty="0">
                <a:solidFill>
                  <a:srgbClr val="374151"/>
                </a:solidFill>
                <a:effectLst/>
                <a:latin typeface="Söhne"/>
              </a:rPr>
              <a:t>）で、データを読み込んだり、データを書き出したりできます。</a:t>
            </a:r>
          </a:p>
        </p:txBody>
      </p:sp>
    </p:spTree>
    <p:extLst>
      <p:ext uri="{BB962C8B-B14F-4D97-AF65-F5344CB8AC3E}">
        <p14:creationId xmlns:p14="http://schemas.microsoft.com/office/powerpoint/2010/main" val="1896930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A38A49E-61FA-1B94-2DFD-A71AB77004BD}"/>
              </a:ext>
            </a:extLst>
          </p:cNvPr>
          <p:cNvSpPr txBox="1"/>
          <p:nvPr/>
        </p:nvSpPr>
        <p:spPr>
          <a:xfrm>
            <a:off x="701566" y="2660590"/>
            <a:ext cx="6097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ja-JP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pandas </a:t>
            </a:r>
            <a:r>
              <a:rPr lang="en-US" altLang="ja-JP" sz="2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altLang="ja-JP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pd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F95D98-AA7D-8CFA-8A19-4C5D5B5BE2DF}"/>
              </a:ext>
            </a:extLst>
          </p:cNvPr>
          <p:cNvSpPr txBox="1"/>
          <p:nvPr/>
        </p:nvSpPr>
        <p:spPr>
          <a:xfrm>
            <a:off x="136732" y="516158"/>
            <a:ext cx="227318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b="1"/>
            </a:lvl1pPr>
          </a:lstStyle>
          <a:p>
            <a:r>
              <a:rPr lang="en-US" altLang="ja-JP" dirty="0"/>
              <a:t>Pandas-</a:t>
            </a:r>
            <a:r>
              <a:rPr lang="ja-JP" altLang="en-US" dirty="0"/>
              <a:t>ライブラリ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DAE938F-DDA1-39F5-8C5F-3D758CA9328D}"/>
              </a:ext>
            </a:extLst>
          </p:cNvPr>
          <p:cNvSpPr txBox="1"/>
          <p:nvPr/>
        </p:nvSpPr>
        <p:spPr>
          <a:xfrm>
            <a:off x="1709158" y="126979"/>
            <a:ext cx="424298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marL="342900" indent="-342900">
              <a:buAutoNum type="arabicPeriod"/>
              <a:defRPr/>
            </a:lvl1pPr>
          </a:lstStyle>
          <a:p>
            <a:pPr marL="0" indent="0">
              <a:buNone/>
            </a:pPr>
            <a:r>
              <a:rPr lang="ja-JP" altLang="en-US" b="1"/>
              <a:t>モジュール、パッケージ、ライブラリ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0D4340A-AB8A-B5BB-777B-D758226EB316}"/>
              </a:ext>
            </a:extLst>
          </p:cNvPr>
          <p:cNvSpPr txBox="1"/>
          <p:nvPr/>
        </p:nvSpPr>
        <p:spPr>
          <a:xfrm>
            <a:off x="136732" y="126979"/>
            <a:ext cx="15724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/>
              <a:t>Python</a:t>
            </a:r>
            <a:r>
              <a:rPr kumimoji="1" lang="ja-JP" altLang="en-US" b="1"/>
              <a:t>基礎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4A9358-35F8-6FAF-89F2-F17C56EFB371}"/>
              </a:ext>
            </a:extLst>
          </p:cNvPr>
          <p:cNvSpPr txBox="1"/>
          <p:nvPr/>
        </p:nvSpPr>
        <p:spPr>
          <a:xfrm>
            <a:off x="701565" y="3741939"/>
            <a:ext cx="102896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ja-JP" sz="2400" b="0" dirty="0">
                <a:effectLst/>
                <a:latin typeface="Courier New" panose="02070309020205020404" pitchFamily="49" charset="0"/>
              </a:rPr>
              <a:t>Pandas</a:t>
            </a:r>
            <a:r>
              <a:rPr lang="ja-JP" altLang="en-US" sz="2400" b="0" dirty="0">
                <a:effectLst/>
                <a:latin typeface="Courier New" panose="02070309020205020404" pitchFamily="49" charset="0"/>
              </a:rPr>
              <a:t>というライブラリを</a:t>
            </a:r>
            <a:r>
              <a:rPr lang="en-US" altLang="ja-JP" sz="2400" b="1" dirty="0">
                <a:effectLst/>
                <a:latin typeface="Courier New" panose="02070309020205020404" pitchFamily="49" charset="0"/>
              </a:rPr>
              <a:t>pd</a:t>
            </a:r>
            <a:r>
              <a:rPr lang="ja-JP" altLang="en-US" sz="2400" b="1" dirty="0">
                <a:effectLst/>
                <a:latin typeface="Courier New" panose="02070309020205020404" pitchFamily="49" charset="0"/>
              </a:rPr>
              <a:t>という略称</a:t>
            </a:r>
            <a:r>
              <a:rPr lang="ja-JP" altLang="en-US" sz="2400" b="0" dirty="0">
                <a:effectLst/>
                <a:latin typeface="Courier New" panose="02070309020205020404" pitchFamily="49" charset="0"/>
              </a:rPr>
              <a:t>でインポートします。</a:t>
            </a:r>
            <a:endParaRPr lang="en-US" altLang="ja-JP" sz="2400" b="0" dirty="0">
              <a:effectLst/>
              <a:latin typeface="Courier New" panose="02070309020205020404" pitchFamily="49" charset="0"/>
            </a:endParaRPr>
          </a:p>
          <a:p>
            <a:pPr algn="just"/>
            <a:r>
              <a:rPr lang="ja-JP" altLang="en-US" sz="2400" dirty="0">
                <a:latin typeface="Courier New" panose="02070309020205020404" pitchFamily="49" charset="0"/>
              </a:rPr>
              <a:t>（</a:t>
            </a:r>
            <a:r>
              <a:rPr lang="en-US" altLang="ja-JP" sz="2400" b="0" dirty="0">
                <a:effectLst/>
                <a:latin typeface="Courier New" panose="02070309020205020404" pitchFamily="49" charset="0"/>
              </a:rPr>
              <a:t>pd</a:t>
            </a:r>
            <a:r>
              <a:rPr lang="ja-JP" altLang="en-US" sz="2400" dirty="0">
                <a:latin typeface="Courier New" panose="02070309020205020404" pitchFamily="49" charset="0"/>
              </a:rPr>
              <a:t>でなくても良いですが、多くの人が</a:t>
            </a:r>
            <a:r>
              <a:rPr lang="en-US" altLang="ja-JP" sz="2400" dirty="0">
                <a:latin typeface="Courier New" panose="02070309020205020404" pitchFamily="49" charset="0"/>
              </a:rPr>
              <a:t>pd</a:t>
            </a:r>
            <a:r>
              <a:rPr lang="ja-JP" altLang="en-US" sz="2400" dirty="0">
                <a:latin typeface="Courier New" panose="02070309020205020404" pitchFamily="49" charset="0"/>
              </a:rPr>
              <a:t>を使っています。）</a:t>
            </a:r>
            <a:endParaRPr lang="en-US" altLang="ja-JP" sz="2400" b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68697C0-B3B3-B0E3-1CE4-A9CADC9BF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ECE742-8674-761E-CA8E-22A86B93AE8F}"/>
              </a:ext>
            </a:extLst>
          </p:cNvPr>
          <p:cNvSpPr txBox="1"/>
          <p:nvPr/>
        </p:nvSpPr>
        <p:spPr>
          <a:xfrm>
            <a:off x="701566" y="918003"/>
            <a:ext cx="9719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400" b="0"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altLang="ja-JP" dirty="0"/>
              <a:t>Pandas-</a:t>
            </a:r>
            <a:r>
              <a:rPr lang="ja-JP" altLang="en-US" dirty="0"/>
              <a:t>ライブラリのデータフレーム機能を使ってみましょう。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97B1E53-22AE-3DEC-3C48-900B302CCFC3}"/>
              </a:ext>
            </a:extLst>
          </p:cNvPr>
          <p:cNvSpPr txBox="1"/>
          <p:nvPr/>
        </p:nvSpPr>
        <p:spPr>
          <a:xfrm>
            <a:off x="701566" y="1339695"/>
            <a:ext cx="102896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0" dirty="0">
                <a:effectLst/>
                <a:latin typeface="Courier New" panose="02070309020205020404" pitchFamily="49" charset="0"/>
              </a:rPr>
              <a:t>Pandas</a:t>
            </a:r>
            <a:r>
              <a:rPr lang="ja-JP" altLang="en-US" sz="2400" b="0" dirty="0">
                <a:effectLst/>
                <a:latin typeface="Courier New" panose="02070309020205020404" pitchFamily="49" charset="0"/>
              </a:rPr>
              <a:t>ライブラリをインポートする必要があります。</a:t>
            </a:r>
            <a:endParaRPr lang="en-US" altLang="ja-JP" sz="2400" b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FA11C5A-CDA6-8E61-5062-0749F8A9B8E5}"/>
              </a:ext>
            </a:extLst>
          </p:cNvPr>
          <p:cNvSpPr txBox="1"/>
          <p:nvPr/>
        </p:nvSpPr>
        <p:spPr>
          <a:xfrm>
            <a:off x="701566" y="2238898"/>
            <a:ext cx="6097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0" dirty="0">
                <a:effectLst/>
                <a:latin typeface="Courier New" panose="02070309020205020404" pitchFamily="49" charset="0"/>
              </a:rPr>
              <a:t>コード</a:t>
            </a:r>
            <a:r>
              <a:rPr lang="en-US" altLang="ja-JP" sz="2400" dirty="0">
                <a:latin typeface="Courier New" panose="02070309020205020404" pitchFamily="49" charset="0"/>
              </a:rPr>
              <a:t>01</a:t>
            </a:r>
            <a:endParaRPr lang="en-US" altLang="ja-JP" sz="2400" b="0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561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E756A78-0C55-7C0F-1DF3-44DFC533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E4F4-5846-42D0-ABC5-9F6A57528B1E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E6B7DBD-141E-F07A-C0BE-E5E601AC7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2" y="1197703"/>
            <a:ext cx="10251427" cy="566029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27E7D6-7441-4E9C-04DF-8A111643C7D1}"/>
              </a:ext>
            </a:extLst>
          </p:cNvPr>
          <p:cNvSpPr txBox="1"/>
          <p:nvPr/>
        </p:nvSpPr>
        <p:spPr>
          <a:xfrm>
            <a:off x="136732" y="123911"/>
            <a:ext cx="15724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Python</a:t>
            </a:r>
            <a:r>
              <a:rPr kumimoji="1" lang="ja-JP" altLang="en-US" b="1" dirty="0"/>
              <a:t>基礎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E1A39FB-8C93-B357-BB2F-DCF3B52B2074}"/>
              </a:ext>
            </a:extLst>
          </p:cNvPr>
          <p:cNvSpPr txBox="1"/>
          <p:nvPr/>
        </p:nvSpPr>
        <p:spPr>
          <a:xfrm>
            <a:off x="479127" y="704566"/>
            <a:ext cx="3849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b="1" dirty="0"/>
              <a:t>検索google colab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27D709-6D24-E58C-DB16-1443D1049BBF}"/>
              </a:ext>
            </a:extLst>
          </p:cNvPr>
          <p:cNvSpPr txBox="1"/>
          <p:nvPr/>
        </p:nvSpPr>
        <p:spPr>
          <a:xfrm>
            <a:off x="3726735" y="697099"/>
            <a:ext cx="84652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800" b="1"/>
            </a:lvl1pPr>
          </a:lstStyle>
          <a:p>
            <a:r>
              <a:rPr lang="en-US" altLang="ja-JP" dirty="0" err="1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Colaboratory</a:t>
            </a:r>
            <a:r>
              <a:rPr lang="en-US" altLang="ja-JP" dirty="0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ja-JP" altLang="en-US" dirty="0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へようこそ </a:t>
            </a:r>
            <a:r>
              <a:rPr lang="en-US" altLang="ja-JP" dirty="0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en-US" altLang="ja-JP" dirty="0" err="1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Colaboratory</a:t>
            </a:r>
            <a:r>
              <a:rPr lang="en-US" altLang="ja-JP" dirty="0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Google</a:t>
            </a:r>
            <a:endParaRPr lang="en-US" altLang="ja-JP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E38EEB0-B4D1-B3D5-5AE5-5A70529A97DC}"/>
              </a:ext>
            </a:extLst>
          </p:cNvPr>
          <p:cNvSpPr/>
          <p:nvPr/>
        </p:nvSpPr>
        <p:spPr>
          <a:xfrm>
            <a:off x="4412918" y="4586990"/>
            <a:ext cx="2452577" cy="4180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演習</a:t>
            </a:r>
            <a:r>
              <a:rPr lang="en-US" altLang="ja-JP" sz="2400" dirty="0">
                <a:solidFill>
                  <a:schemeClr val="tx1"/>
                </a:solidFill>
              </a:rPr>
              <a:t>3</a:t>
            </a:r>
            <a:r>
              <a:rPr lang="ja-JP" altLang="en-US" sz="2400" dirty="0">
                <a:solidFill>
                  <a:schemeClr val="tx1"/>
                </a:solidFill>
              </a:rPr>
              <a:t>コード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5E0DF7B-365B-BCC3-CE8D-22A1178D30F2}"/>
              </a:ext>
            </a:extLst>
          </p:cNvPr>
          <p:cNvSpPr/>
          <p:nvPr/>
        </p:nvSpPr>
        <p:spPr>
          <a:xfrm>
            <a:off x="4412918" y="5184897"/>
            <a:ext cx="2452577" cy="4180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演習</a:t>
            </a:r>
            <a:r>
              <a:rPr lang="en-US" altLang="ja-JP" sz="2400" dirty="0">
                <a:solidFill>
                  <a:schemeClr val="tx1"/>
                </a:solidFill>
              </a:rPr>
              <a:t>4</a:t>
            </a:r>
            <a:r>
              <a:rPr lang="ja-JP" altLang="en-US" sz="2400" dirty="0">
                <a:solidFill>
                  <a:schemeClr val="tx1"/>
                </a:solidFill>
              </a:rPr>
              <a:t>コード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844AB7A-4937-08F2-1FE8-8001E740D781}"/>
              </a:ext>
            </a:extLst>
          </p:cNvPr>
          <p:cNvSpPr/>
          <p:nvPr/>
        </p:nvSpPr>
        <p:spPr>
          <a:xfrm>
            <a:off x="4412918" y="5746173"/>
            <a:ext cx="2452577" cy="4180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演習</a:t>
            </a:r>
            <a:r>
              <a:rPr lang="en-US" altLang="ja-JP" sz="2400" dirty="0">
                <a:solidFill>
                  <a:schemeClr val="tx1"/>
                </a:solidFill>
              </a:rPr>
              <a:t>5</a:t>
            </a:r>
            <a:r>
              <a:rPr lang="ja-JP" altLang="en-US" sz="2400" dirty="0">
                <a:solidFill>
                  <a:schemeClr val="tx1"/>
                </a:solidFill>
              </a:rPr>
              <a:t>コード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A9CF150-A10D-D83D-C391-9494BA3940DD}"/>
              </a:ext>
            </a:extLst>
          </p:cNvPr>
          <p:cNvSpPr txBox="1"/>
          <p:nvPr/>
        </p:nvSpPr>
        <p:spPr>
          <a:xfrm>
            <a:off x="1709158" y="126979"/>
            <a:ext cx="309678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marL="342900" indent="-342900">
              <a:buAutoNum type="arabicPeriod"/>
              <a:defRPr/>
            </a:lvl1pPr>
          </a:lstStyle>
          <a:p>
            <a:pPr marL="0" indent="0">
              <a:buNone/>
            </a:pPr>
            <a:r>
              <a:rPr lang="ja-JP" altLang="en-US" b="1" dirty="0"/>
              <a:t>プログラミング基礎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E3F0DA1-7637-EBB3-D068-79C9B4E0FDA8}"/>
              </a:ext>
            </a:extLst>
          </p:cNvPr>
          <p:cNvSpPr/>
          <p:nvPr/>
        </p:nvSpPr>
        <p:spPr>
          <a:xfrm>
            <a:off x="4412918" y="3429000"/>
            <a:ext cx="2452577" cy="4180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演習</a:t>
            </a:r>
            <a:r>
              <a:rPr lang="en-US" altLang="ja-JP" sz="2400" dirty="0">
                <a:solidFill>
                  <a:schemeClr val="tx1"/>
                </a:solidFill>
              </a:rPr>
              <a:t>2</a:t>
            </a:r>
            <a:r>
              <a:rPr lang="ja-JP" altLang="en-US" sz="2400" dirty="0">
                <a:solidFill>
                  <a:schemeClr val="tx1"/>
                </a:solidFill>
              </a:rPr>
              <a:t>コード</a:t>
            </a:r>
          </a:p>
        </p:txBody>
      </p:sp>
    </p:spTree>
    <p:extLst>
      <p:ext uri="{BB962C8B-B14F-4D97-AF65-F5344CB8AC3E}">
        <p14:creationId xmlns:p14="http://schemas.microsoft.com/office/powerpoint/2010/main" val="3243443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74597ED3F9DF04396CDAF7ADD5042AD" ma:contentTypeVersion="16" ma:contentTypeDescription="新しいドキュメントを作成します。" ma:contentTypeScope="" ma:versionID="cc81f611e112f3e2ed258b6ede35e7bb">
  <xsd:schema xmlns:xsd="http://www.w3.org/2001/XMLSchema" xmlns:xs="http://www.w3.org/2001/XMLSchema" xmlns:p="http://schemas.microsoft.com/office/2006/metadata/properties" xmlns:ns2="3bedeca0-c2ed-4417-b266-8522ee8d026f" xmlns:ns3="f06b4c2f-2c82-42f4-a7b1-f551fd148232" targetNamespace="http://schemas.microsoft.com/office/2006/metadata/properties" ma:root="true" ma:fieldsID="14f8125897bec85f8b10cb04740fcf64" ns2:_="" ns3:_="">
    <xsd:import namespace="3bedeca0-c2ed-4417-b266-8522ee8d026f"/>
    <xsd:import namespace="f06b4c2f-2c82-42f4-a7b1-f551fd1482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edeca0-c2ed-4417-b266-8522ee8d02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画像タグ" ma:readOnly="false" ma:fieldId="{5cf76f15-5ced-4ddc-b409-7134ff3c332f}" ma:taxonomyMulti="true" ma:sspId="64d63cec-adaa-4823-9f5f-a031abd4e2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6b4c2f-2c82-42f4-a7b1-f551fd148232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24322fb-54ae-441b-a0be-81c7a9c24d11}" ma:internalName="TaxCatchAll" ma:showField="CatchAllData" ma:web="f06b4c2f-2c82-42f4-a7b1-f551fd1482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06b4c2f-2c82-42f4-a7b1-f551fd148232" xsi:nil="true"/>
    <lcf76f155ced4ddcb4097134ff3c332f xmlns="3bedeca0-c2ed-4417-b266-8522ee8d026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9348C9A-481F-4923-81BF-73974D1460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edeca0-c2ed-4417-b266-8522ee8d026f"/>
    <ds:schemaRef ds:uri="f06b4c2f-2c82-42f4-a7b1-f551fd1482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44C918-CC70-40AC-8200-CC03DD1945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7AC029-7306-4522-9F15-4770DDA419DB}">
  <ds:schemaRefs>
    <ds:schemaRef ds:uri="http://schemas.microsoft.com/office/2006/metadata/properties"/>
    <ds:schemaRef ds:uri="http://schemas.microsoft.com/office/infopath/2007/PartnerControls"/>
    <ds:schemaRef ds:uri="f06b4c2f-2c82-42f4-a7b1-f551fd148232"/>
    <ds:schemaRef ds:uri="3bedeca0-c2ed-4417-b266-8522ee8d026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3707</Words>
  <Application>Microsoft Macintosh PowerPoint</Application>
  <PresentationFormat>ワイド画面</PresentationFormat>
  <Paragraphs>1097</Paragraphs>
  <Slides>49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49</vt:i4>
      </vt:variant>
    </vt:vector>
  </HeadingPairs>
  <TitlesOfParts>
    <vt:vector size="58" baseType="lpstr">
      <vt:lpstr>ＭＳ ゴシック</vt:lpstr>
      <vt:lpstr>Söhne</vt:lpstr>
      <vt:lpstr>WordVisi_MSFontService</vt:lpstr>
      <vt:lpstr>游ゴシック</vt:lpstr>
      <vt:lpstr>游ゴシック Light</vt:lpstr>
      <vt:lpstr>游明朝</vt:lpstr>
      <vt:lpstr>Arial</vt:lpstr>
      <vt:lpstr>Courier New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曹　日丹</dc:creator>
  <cp:lastModifiedBy>須藤　毅顕</cp:lastModifiedBy>
  <cp:revision>73</cp:revision>
  <dcterms:created xsi:type="dcterms:W3CDTF">2023-11-14T00:45:06Z</dcterms:created>
  <dcterms:modified xsi:type="dcterms:W3CDTF">2024-08-01T03:08:40Z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0x010100E74597ED3F9DF04396CDAF7ADD5042AD</vt:lpwstr>
  </property>
</Properties>
</file>